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2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29" r:id="rId2"/>
    <p:sldId id="315" r:id="rId3"/>
    <p:sldId id="345" r:id="rId4"/>
    <p:sldId id="347" r:id="rId5"/>
    <p:sldId id="352" r:id="rId6"/>
    <p:sldId id="335" r:id="rId7"/>
    <p:sldId id="353" r:id="rId8"/>
    <p:sldId id="354" r:id="rId9"/>
    <p:sldId id="355" r:id="rId10"/>
    <p:sldId id="351" r:id="rId11"/>
    <p:sldId id="356" r:id="rId12"/>
    <p:sldId id="358" r:id="rId13"/>
    <p:sldId id="360" r:id="rId14"/>
    <p:sldId id="359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61" r:id="rId25"/>
    <p:sldId id="340" r:id="rId26"/>
    <p:sldId id="342" r:id="rId27"/>
    <p:sldId id="341" r:id="rId28"/>
    <p:sldId id="372" r:id="rId2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D9D"/>
    <a:srgbClr val="203054"/>
    <a:srgbClr val="FFCE02"/>
    <a:srgbClr val="202C4A"/>
    <a:srgbClr val="000F25"/>
    <a:srgbClr val="002143"/>
    <a:srgbClr val="4D9BD7"/>
    <a:srgbClr val="A4B50E"/>
    <a:srgbClr val="E4E5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3" autoAdjust="0"/>
    <p:restoredTop sz="94291" autoAdjust="0"/>
  </p:normalViewPr>
  <p:slideViewPr>
    <p:cSldViewPr snapToGrid="0" snapToObjects="1">
      <p:cViewPr varScale="1">
        <p:scale>
          <a:sx n="67" d="100"/>
          <a:sy n="67" d="100"/>
        </p:scale>
        <p:origin x="816" y="72"/>
      </p:cViewPr>
      <p:guideLst/>
    </p:cSldViewPr>
  </p:slideViewPr>
  <p:outlineViewPr>
    <p:cViewPr>
      <p:scale>
        <a:sx n="33" d="100"/>
        <a:sy n="33" d="100"/>
      </p:scale>
      <p:origin x="0" y="-41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E2ABCE-1405-414C-B5E6-3B973DBC6B70}" type="doc">
      <dgm:prSet loTypeId="urn:microsoft.com/office/officeart/2005/8/layout/lProcess2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239409F1-B102-405F-8925-AC3F1CFEE470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s-MX" b="1" i="1" dirty="0"/>
            <a:t>ADMINISTRADOR GENERAL</a:t>
          </a:r>
          <a:endParaRPr lang="es-ES" dirty="0"/>
        </a:p>
      </dgm:t>
    </dgm:pt>
    <dgm:pt modelId="{2161560C-C741-4D4B-82B5-CD32375D7AC7}" type="sibTrans" cxnId="{9D471E24-0CBB-4484-9AC6-F4F25E93329D}">
      <dgm:prSet/>
      <dgm:spPr/>
      <dgm:t>
        <a:bodyPr/>
        <a:lstStyle/>
        <a:p>
          <a:endParaRPr lang="es-ES"/>
        </a:p>
      </dgm:t>
    </dgm:pt>
    <dgm:pt modelId="{3B6E20FA-2413-4E71-9E06-8FF7C4835255}" type="parTrans" cxnId="{9D471E24-0CBB-4484-9AC6-F4F25E93329D}">
      <dgm:prSet/>
      <dgm:spPr/>
      <dgm:t>
        <a:bodyPr/>
        <a:lstStyle/>
        <a:p>
          <a:endParaRPr lang="es-ES"/>
        </a:p>
      </dgm:t>
    </dgm:pt>
    <dgm:pt modelId="{1BC6C103-0089-4F7F-8BC0-F01D29B1569E}">
      <dgm:prSet phldrT="[Texto]" custT="1"/>
      <dgm:spPr>
        <a:solidFill>
          <a:schemeClr val="accent5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r>
            <a:rPr lang="es-MX" sz="2000" dirty="0"/>
            <a:t>El administrador accede a la aplicación web.</a:t>
          </a:r>
          <a:endParaRPr lang="es-ES" sz="2000" dirty="0"/>
        </a:p>
      </dgm:t>
    </dgm:pt>
    <dgm:pt modelId="{7376C929-0BBE-42C3-BB59-3F0C3DBD43A4}" type="sibTrans" cxnId="{E9F3B09E-8CD1-41F2-8395-92781B2073B4}">
      <dgm:prSet/>
      <dgm:spPr/>
      <dgm:t>
        <a:bodyPr/>
        <a:lstStyle/>
        <a:p>
          <a:endParaRPr lang="es-ES"/>
        </a:p>
      </dgm:t>
    </dgm:pt>
    <dgm:pt modelId="{8E951467-79CC-409C-9894-1D57577BEA59}" type="parTrans" cxnId="{E9F3B09E-8CD1-41F2-8395-92781B2073B4}">
      <dgm:prSet/>
      <dgm:spPr/>
      <dgm:t>
        <a:bodyPr/>
        <a:lstStyle/>
        <a:p>
          <a:endParaRPr lang="es-ES"/>
        </a:p>
      </dgm:t>
    </dgm:pt>
    <dgm:pt modelId="{7B298BC3-671E-46E9-92AB-EA80FEB5727F}">
      <dgm:prSet phldrT="[Texto]" custT="1"/>
      <dgm:spPr/>
      <dgm:t>
        <a:bodyPr/>
        <a:lstStyle/>
        <a:p>
          <a:r>
            <a:rPr lang="es-MX" sz="2000" dirty="0"/>
            <a:t>El administrador selecciona el apartado de operaciones</a:t>
          </a:r>
          <a:r>
            <a:rPr lang="es-MX" sz="1400" dirty="0"/>
            <a:t>.</a:t>
          </a:r>
          <a:endParaRPr lang="es-ES" sz="1400" dirty="0"/>
        </a:p>
      </dgm:t>
    </dgm:pt>
    <dgm:pt modelId="{DF38EE33-1DC8-4890-9A81-354C80650516}" type="sibTrans" cxnId="{F08D2669-F738-4B85-8679-EDE5C058A248}">
      <dgm:prSet/>
      <dgm:spPr/>
      <dgm:t>
        <a:bodyPr/>
        <a:lstStyle/>
        <a:p>
          <a:endParaRPr lang="es-ES"/>
        </a:p>
      </dgm:t>
    </dgm:pt>
    <dgm:pt modelId="{8939BC7E-BBC3-43AC-A3DB-16A59B2C7025}" type="parTrans" cxnId="{F08D2669-F738-4B85-8679-EDE5C058A248}">
      <dgm:prSet/>
      <dgm:spPr/>
      <dgm:t>
        <a:bodyPr/>
        <a:lstStyle/>
        <a:p>
          <a:endParaRPr lang="es-ES"/>
        </a:p>
      </dgm:t>
    </dgm:pt>
    <dgm:pt modelId="{5563D3AC-E425-4E2E-88FA-0ADCBDC0DA35}">
      <dgm:prSet phldrT="[Texto]" custT="1"/>
      <dgm:spPr>
        <a:solidFill>
          <a:schemeClr val="accent5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r>
            <a:rPr lang="es-MX" sz="2000" dirty="0"/>
            <a:t>El administrador realizará los cálculos respectivos para la realización de una voladura.</a:t>
          </a:r>
          <a:endParaRPr lang="es-ES" sz="2000" dirty="0"/>
        </a:p>
      </dgm:t>
    </dgm:pt>
    <dgm:pt modelId="{F2ED01AB-CC7C-429D-9275-A51A54C07895}" type="sibTrans" cxnId="{642F1B32-43F3-436C-A736-CEE598E00600}">
      <dgm:prSet/>
      <dgm:spPr/>
      <dgm:t>
        <a:bodyPr/>
        <a:lstStyle/>
        <a:p>
          <a:endParaRPr lang="es-ES"/>
        </a:p>
      </dgm:t>
    </dgm:pt>
    <dgm:pt modelId="{78FE5842-1FA6-475C-B253-A08385D5B3F3}" type="parTrans" cxnId="{642F1B32-43F3-436C-A736-CEE598E00600}">
      <dgm:prSet/>
      <dgm:spPr/>
      <dgm:t>
        <a:bodyPr/>
        <a:lstStyle/>
        <a:p>
          <a:endParaRPr lang="es-ES"/>
        </a:p>
      </dgm:t>
    </dgm:pt>
    <dgm:pt modelId="{964C9F2A-9B1C-44CC-989D-406674F15B7D}">
      <dgm:prSet phldrT="[Texto]" custT="1"/>
      <dgm:spPr/>
      <dgm:t>
        <a:bodyPr/>
        <a:lstStyle/>
        <a:p>
          <a:r>
            <a:rPr lang="es-MX" sz="2000" dirty="0"/>
            <a:t>El administrador visualizará todos aquellos productos con los que la empresa cuente</a:t>
          </a:r>
          <a:r>
            <a:rPr lang="es-MX" sz="1400" dirty="0"/>
            <a:t>.</a:t>
          </a:r>
          <a:endParaRPr lang="es-ES" sz="1400" dirty="0"/>
        </a:p>
      </dgm:t>
    </dgm:pt>
    <dgm:pt modelId="{08503EF9-FBBF-400B-AF6F-96306DEDEC10}" type="sibTrans" cxnId="{8AF3F23C-6A2B-40C1-B060-B9D958F32D43}">
      <dgm:prSet/>
      <dgm:spPr/>
      <dgm:t>
        <a:bodyPr/>
        <a:lstStyle/>
        <a:p>
          <a:endParaRPr lang="es-ES"/>
        </a:p>
      </dgm:t>
    </dgm:pt>
    <dgm:pt modelId="{062CCEE3-C680-4941-BF3C-3985464CEDE5}" type="parTrans" cxnId="{8AF3F23C-6A2B-40C1-B060-B9D958F32D43}">
      <dgm:prSet/>
      <dgm:spPr/>
      <dgm:t>
        <a:bodyPr/>
        <a:lstStyle/>
        <a:p>
          <a:endParaRPr lang="es-ES"/>
        </a:p>
      </dgm:t>
    </dgm:pt>
    <dgm:pt modelId="{0DAAF033-CD92-47E9-BFED-05ADCA23C51F}">
      <dgm:prSet phldrT="[Texto]" custT="1"/>
      <dgm:spPr/>
      <dgm:t>
        <a:bodyPr/>
        <a:lstStyle/>
        <a:p>
          <a:r>
            <a:rPr lang="es-MX" sz="2000" dirty="0"/>
            <a:t>El administrador podrá subir, eliminar y descargar los archivos</a:t>
          </a:r>
          <a:r>
            <a:rPr lang="es-MX" sz="1400" dirty="0"/>
            <a:t>.</a:t>
          </a:r>
          <a:endParaRPr lang="es-ES" sz="1400" dirty="0"/>
        </a:p>
      </dgm:t>
    </dgm:pt>
    <dgm:pt modelId="{4A7C73B7-CEDD-4440-86EB-C80F34AEC953}" type="sibTrans" cxnId="{3C97C412-CACB-498D-B3F3-3BA167CB99D0}">
      <dgm:prSet/>
      <dgm:spPr/>
      <dgm:t>
        <a:bodyPr/>
        <a:lstStyle/>
        <a:p>
          <a:endParaRPr lang="es-ES"/>
        </a:p>
      </dgm:t>
    </dgm:pt>
    <dgm:pt modelId="{0E55B158-3E3E-4D39-9874-9DE307F09A27}" type="parTrans" cxnId="{3C97C412-CACB-498D-B3F3-3BA167CB99D0}">
      <dgm:prSet/>
      <dgm:spPr/>
      <dgm:t>
        <a:bodyPr/>
        <a:lstStyle/>
        <a:p>
          <a:endParaRPr lang="es-ES"/>
        </a:p>
      </dgm:t>
    </dgm:pt>
    <dgm:pt modelId="{C44EF489-9F03-486C-A922-9EBB8F08B6DE}">
      <dgm:prSet phldrT="[Texto]" custT="1"/>
      <dgm:spPr>
        <a:solidFill>
          <a:schemeClr val="accent5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r>
            <a:rPr lang="es-MX" sz="2000" dirty="0"/>
            <a:t>El administrador dará de alta a los usuarios de las diferentes empresas</a:t>
          </a:r>
          <a:r>
            <a:rPr lang="es-MX" sz="1400" dirty="0"/>
            <a:t>.</a:t>
          </a:r>
          <a:endParaRPr lang="es-ES" sz="1400" dirty="0"/>
        </a:p>
      </dgm:t>
    </dgm:pt>
    <dgm:pt modelId="{219B3C7E-87F7-4933-AB55-BC582BBDE921}" type="sibTrans" cxnId="{0DA55EB4-555A-417B-B285-241749EBEB03}">
      <dgm:prSet/>
      <dgm:spPr/>
      <dgm:t>
        <a:bodyPr/>
        <a:lstStyle/>
        <a:p>
          <a:endParaRPr lang="es-ES"/>
        </a:p>
      </dgm:t>
    </dgm:pt>
    <dgm:pt modelId="{85D23228-139E-4B86-89A7-02D048741CE8}" type="parTrans" cxnId="{0DA55EB4-555A-417B-B285-241749EBEB03}">
      <dgm:prSet/>
      <dgm:spPr/>
      <dgm:t>
        <a:bodyPr/>
        <a:lstStyle/>
        <a:p>
          <a:endParaRPr lang="es-ES"/>
        </a:p>
      </dgm:t>
    </dgm:pt>
    <dgm:pt modelId="{F5D2ABCB-1105-4359-9FC7-84FF3DBD72D6}">
      <dgm:prSet phldrT="[Texto]" custT="1"/>
      <dgm:spPr>
        <a:solidFill>
          <a:schemeClr val="accent5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r>
            <a:rPr lang="es-MX" sz="2000" dirty="0"/>
            <a:t>El administrador será capaz de realizar de forma automática los presupuestos para los clientes.</a:t>
          </a:r>
          <a:endParaRPr lang="es-ES" sz="2000" dirty="0"/>
        </a:p>
      </dgm:t>
    </dgm:pt>
    <dgm:pt modelId="{FDC91BD5-2371-4ED3-AB81-0C61C230929D}" type="parTrans" cxnId="{5B208C3F-FEB3-43C2-81F5-37A597D0CD5C}">
      <dgm:prSet/>
      <dgm:spPr/>
      <dgm:t>
        <a:bodyPr/>
        <a:lstStyle/>
        <a:p>
          <a:endParaRPr lang="es-ES"/>
        </a:p>
      </dgm:t>
    </dgm:pt>
    <dgm:pt modelId="{6E7A53C4-B357-49F2-B5D3-B74D1E8BBB42}" type="sibTrans" cxnId="{5B208C3F-FEB3-43C2-81F5-37A597D0CD5C}">
      <dgm:prSet/>
      <dgm:spPr/>
      <dgm:t>
        <a:bodyPr/>
        <a:lstStyle/>
        <a:p>
          <a:endParaRPr lang="es-ES"/>
        </a:p>
      </dgm:t>
    </dgm:pt>
    <dgm:pt modelId="{1CBFED36-0BC5-406B-B4B3-B61B5D4ACF3A}" type="pres">
      <dgm:prSet presAssocID="{E8E2ABCE-1405-414C-B5E6-3B973DBC6B70}" presName="theList" presStyleCnt="0">
        <dgm:presLayoutVars>
          <dgm:dir/>
          <dgm:animLvl val="lvl"/>
          <dgm:resizeHandles val="exact"/>
        </dgm:presLayoutVars>
      </dgm:prSet>
      <dgm:spPr/>
    </dgm:pt>
    <dgm:pt modelId="{4D6652EF-98E2-42E3-AA79-E002F0347B3C}" type="pres">
      <dgm:prSet presAssocID="{239409F1-B102-405F-8925-AC3F1CFEE470}" presName="compNode" presStyleCnt="0"/>
      <dgm:spPr/>
    </dgm:pt>
    <dgm:pt modelId="{952995A4-C739-430B-8477-E87BAC631449}" type="pres">
      <dgm:prSet presAssocID="{239409F1-B102-405F-8925-AC3F1CFEE470}" presName="aNode" presStyleLbl="bgShp" presStyleIdx="0" presStyleCnt="1" custLinFactNeighborX="18442" custLinFactNeighborY="28301"/>
      <dgm:spPr/>
    </dgm:pt>
    <dgm:pt modelId="{39B4EBC9-0DCC-4DCE-8B9B-B4CB0F20CB64}" type="pres">
      <dgm:prSet presAssocID="{239409F1-B102-405F-8925-AC3F1CFEE470}" presName="textNode" presStyleLbl="bgShp" presStyleIdx="0" presStyleCnt="1"/>
      <dgm:spPr/>
    </dgm:pt>
    <dgm:pt modelId="{E71C8772-4203-4A36-B964-9F0D6FB7F96F}" type="pres">
      <dgm:prSet presAssocID="{239409F1-B102-405F-8925-AC3F1CFEE470}" presName="compChildNode" presStyleCnt="0"/>
      <dgm:spPr/>
    </dgm:pt>
    <dgm:pt modelId="{B030BA8D-E817-409A-B163-6A9CEA6A7EF8}" type="pres">
      <dgm:prSet presAssocID="{239409F1-B102-405F-8925-AC3F1CFEE470}" presName="theInnerList" presStyleCnt="0"/>
      <dgm:spPr/>
    </dgm:pt>
    <dgm:pt modelId="{076386FB-3828-4B17-AF3D-C55F975AD43B}" type="pres">
      <dgm:prSet presAssocID="{1BC6C103-0089-4F7F-8BC0-F01D29B1569E}" presName="childNode" presStyleLbl="node1" presStyleIdx="0" presStyleCnt="7" custScaleY="124828">
        <dgm:presLayoutVars>
          <dgm:bulletEnabled val="1"/>
        </dgm:presLayoutVars>
      </dgm:prSet>
      <dgm:spPr/>
    </dgm:pt>
    <dgm:pt modelId="{A7B5195C-219C-4209-AE40-7E895B8E7C96}" type="pres">
      <dgm:prSet presAssocID="{1BC6C103-0089-4F7F-8BC0-F01D29B1569E}" presName="aSpace2" presStyleCnt="0"/>
      <dgm:spPr/>
    </dgm:pt>
    <dgm:pt modelId="{8536363D-FB2B-4B98-8E50-0054CB80BD1C}" type="pres">
      <dgm:prSet presAssocID="{7B298BC3-671E-46E9-92AB-EA80FEB5727F}" presName="childNode" presStyleLbl="node1" presStyleIdx="1" presStyleCnt="7">
        <dgm:presLayoutVars>
          <dgm:bulletEnabled val="1"/>
        </dgm:presLayoutVars>
      </dgm:prSet>
      <dgm:spPr/>
    </dgm:pt>
    <dgm:pt modelId="{8AB85020-91D0-4194-AF20-06F89C67A605}" type="pres">
      <dgm:prSet presAssocID="{7B298BC3-671E-46E9-92AB-EA80FEB5727F}" presName="aSpace2" presStyleCnt="0"/>
      <dgm:spPr/>
    </dgm:pt>
    <dgm:pt modelId="{2F59CE10-73FD-4565-88C0-E03A48D8D42F}" type="pres">
      <dgm:prSet presAssocID="{5563D3AC-E425-4E2E-88FA-0ADCBDC0DA35}" presName="childNode" presStyleLbl="node1" presStyleIdx="2" presStyleCnt="7" custScaleY="169810">
        <dgm:presLayoutVars>
          <dgm:bulletEnabled val="1"/>
        </dgm:presLayoutVars>
      </dgm:prSet>
      <dgm:spPr/>
    </dgm:pt>
    <dgm:pt modelId="{6225CD13-1D4E-49FD-8E98-DCAEE20F0D39}" type="pres">
      <dgm:prSet presAssocID="{5563D3AC-E425-4E2E-88FA-0ADCBDC0DA35}" presName="aSpace2" presStyleCnt="0"/>
      <dgm:spPr/>
    </dgm:pt>
    <dgm:pt modelId="{0E215F38-97CB-4505-AFFF-3F8C1CDB5D24}" type="pres">
      <dgm:prSet presAssocID="{964C9F2A-9B1C-44CC-989D-406674F15B7D}" presName="childNode" presStyleLbl="node1" presStyleIdx="3" presStyleCnt="7" custScaleY="146847">
        <dgm:presLayoutVars>
          <dgm:bulletEnabled val="1"/>
        </dgm:presLayoutVars>
      </dgm:prSet>
      <dgm:spPr/>
    </dgm:pt>
    <dgm:pt modelId="{928304A9-ECAD-497C-BF09-C8ABB12F6320}" type="pres">
      <dgm:prSet presAssocID="{964C9F2A-9B1C-44CC-989D-406674F15B7D}" presName="aSpace2" presStyleCnt="0"/>
      <dgm:spPr/>
    </dgm:pt>
    <dgm:pt modelId="{C19BC722-701A-4782-9DFA-09DBD48A23ED}" type="pres">
      <dgm:prSet presAssocID="{F5D2ABCB-1105-4359-9FC7-84FF3DBD72D6}" presName="childNode" presStyleLbl="node1" presStyleIdx="4" presStyleCnt="7" custScaleY="166666">
        <dgm:presLayoutVars>
          <dgm:bulletEnabled val="1"/>
        </dgm:presLayoutVars>
      </dgm:prSet>
      <dgm:spPr/>
    </dgm:pt>
    <dgm:pt modelId="{E77EFE29-9340-457B-8C1A-1C39885A23DE}" type="pres">
      <dgm:prSet presAssocID="{F5D2ABCB-1105-4359-9FC7-84FF3DBD72D6}" presName="aSpace2" presStyleCnt="0"/>
      <dgm:spPr/>
    </dgm:pt>
    <dgm:pt modelId="{7019D37E-E805-4332-B0E8-B72563FBCE11}" type="pres">
      <dgm:prSet presAssocID="{0DAAF033-CD92-47E9-BFED-05ADCA23C51F}" presName="childNode" presStyleLbl="node1" presStyleIdx="5" presStyleCnt="7">
        <dgm:presLayoutVars>
          <dgm:bulletEnabled val="1"/>
        </dgm:presLayoutVars>
      </dgm:prSet>
      <dgm:spPr/>
    </dgm:pt>
    <dgm:pt modelId="{DD92747B-3F12-42EB-BF32-38E70790C117}" type="pres">
      <dgm:prSet presAssocID="{0DAAF033-CD92-47E9-BFED-05ADCA23C51F}" presName="aSpace2" presStyleCnt="0"/>
      <dgm:spPr/>
    </dgm:pt>
    <dgm:pt modelId="{9D0FAACA-1FC2-40C4-BCE9-8AF5C4A45ACC}" type="pres">
      <dgm:prSet presAssocID="{C44EF489-9F03-486C-A922-9EBB8F08B6DE}" presName="childNode" presStyleLbl="node1" presStyleIdx="6" presStyleCnt="7" custScaleY="165871">
        <dgm:presLayoutVars>
          <dgm:bulletEnabled val="1"/>
        </dgm:presLayoutVars>
      </dgm:prSet>
      <dgm:spPr/>
    </dgm:pt>
  </dgm:ptLst>
  <dgm:cxnLst>
    <dgm:cxn modelId="{3C97C412-CACB-498D-B3F3-3BA167CB99D0}" srcId="{239409F1-B102-405F-8925-AC3F1CFEE470}" destId="{0DAAF033-CD92-47E9-BFED-05ADCA23C51F}" srcOrd="5" destOrd="0" parTransId="{0E55B158-3E3E-4D39-9874-9DE307F09A27}" sibTransId="{4A7C73B7-CEDD-4440-86EB-C80F34AEC953}"/>
    <dgm:cxn modelId="{278B5316-3CF9-4045-9B44-3BA0206FE2F1}" type="presOf" srcId="{239409F1-B102-405F-8925-AC3F1CFEE470}" destId="{39B4EBC9-0DCC-4DCE-8B9B-B4CB0F20CB64}" srcOrd="1" destOrd="0" presId="urn:microsoft.com/office/officeart/2005/8/layout/lProcess2"/>
    <dgm:cxn modelId="{9D471E24-0CBB-4484-9AC6-F4F25E93329D}" srcId="{E8E2ABCE-1405-414C-B5E6-3B973DBC6B70}" destId="{239409F1-B102-405F-8925-AC3F1CFEE470}" srcOrd="0" destOrd="0" parTransId="{3B6E20FA-2413-4E71-9E06-8FF7C4835255}" sibTransId="{2161560C-C741-4D4B-82B5-CD32375D7AC7}"/>
    <dgm:cxn modelId="{A728902F-AFD5-439E-A427-9349DD744D4B}" type="presOf" srcId="{5563D3AC-E425-4E2E-88FA-0ADCBDC0DA35}" destId="{2F59CE10-73FD-4565-88C0-E03A48D8D42F}" srcOrd="0" destOrd="0" presId="urn:microsoft.com/office/officeart/2005/8/layout/lProcess2"/>
    <dgm:cxn modelId="{642F1B32-43F3-436C-A736-CEE598E00600}" srcId="{239409F1-B102-405F-8925-AC3F1CFEE470}" destId="{5563D3AC-E425-4E2E-88FA-0ADCBDC0DA35}" srcOrd="2" destOrd="0" parTransId="{78FE5842-1FA6-475C-B253-A08385D5B3F3}" sibTransId="{F2ED01AB-CC7C-429D-9275-A51A54C07895}"/>
    <dgm:cxn modelId="{8AF3F23C-6A2B-40C1-B060-B9D958F32D43}" srcId="{239409F1-B102-405F-8925-AC3F1CFEE470}" destId="{964C9F2A-9B1C-44CC-989D-406674F15B7D}" srcOrd="3" destOrd="0" parTransId="{062CCEE3-C680-4941-BF3C-3985464CEDE5}" sibTransId="{08503EF9-FBBF-400B-AF6F-96306DEDEC10}"/>
    <dgm:cxn modelId="{5B208C3F-FEB3-43C2-81F5-37A597D0CD5C}" srcId="{239409F1-B102-405F-8925-AC3F1CFEE470}" destId="{F5D2ABCB-1105-4359-9FC7-84FF3DBD72D6}" srcOrd="4" destOrd="0" parTransId="{FDC91BD5-2371-4ED3-AB81-0C61C230929D}" sibTransId="{6E7A53C4-B357-49F2-B5D3-B74D1E8BBB42}"/>
    <dgm:cxn modelId="{F08D2669-F738-4B85-8679-EDE5C058A248}" srcId="{239409F1-B102-405F-8925-AC3F1CFEE470}" destId="{7B298BC3-671E-46E9-92AB-EA80FEB5727F}" srcOrd="1" destOrd="0" parTransId="{8939BC7E-BBC3-43AC-A3DB-16A59B2C7025}" sibTransId="{DF38EE33-1DC8-4890-9A81-354C80650516}"/>
    <dgm:cxn modelId="{2814274A-FBE7-4E52-BAB3-E1A7491DD641}" type="presOf" srcId="{239409F1-B102-405F-8925-AC3F1CFEE470}" destId="{952995A4-C739-430B-8477-E87BAC631449}" srcOrd="0" destOrd="0" presId="urn:microsoft.com/office/officeart/2005/8/layout/lProcess2"/>
    <dgm:cxn modelId="{0CC8EE72-D3D7-468E-973E-814978E4F9C0}" type="presOf" srcId="{1BC6C103-0089-4F7F-8BC0-F01D29B1569E}" destId="{076386FB-3828-4B17-AF3D-C55F975AD43B}" srcOrd="0" destOrd="0" presId="urn:microsoft.com/office/officeart/2005/8/layout/lProcess2"/>
    <dgm:cxn modelId="{BFA65454-3D42-421E-9D75-F92F0EF53F6C}" type="presOf" srcId="{F5D2ABCB-1105-4359-9FC7-84FF3DBD72D6}" destId="{C19BC722-701A-4782-9DFA-09DBD48A23ED}" srcOrd="0" destOrd="0" presId="urn:microsoft.com/office/officeart/2005/8/layout/lProcess2"/>
    <dgm:cxn modelId="{E9F3B09E-8CD1-41F2-8395-92781B2073B4}" srcId="{239409F1-B102-405F-8925-AC3F1CFEE470}" destId="{1BC6C103-0089-4F7F-8BC0-F01D29B1569E}" srcOrd="0" destOrd="0" parTransId="{8E951467-79CC-409C-9894-1D57577BEA59}" sibTransId="{7376C929-0BBE-42C3-BB59-3F0C3DBD43A4}"/>
    <dgm:cxn modelId="{F79184A1-58B1-4ED2-8AC1-D6B20510C253}" type="presOf" srcId="{0DAAF033-CD92-47E9-BFED-05ADCA23C51F}" destId="{7019D37E-E805-4332-B0E8-B72563FBCE11}" srcOrd="0" destOrd="0" presId="urn:microsoft.com/office/officeart/2005/8/layout/lProcess2"/>
    <dgm:cxn modelId="{AA2A47A5-4B0D-40E5-B572-21A1F2B7767D}" type="presOf" srcId="{7B298BC3-671E-46E9-92AB-EA80FEB5727F}" destId="{8536363D-FB2B-4B98-8E50-0054CB80BD1C}" srcOrd="0" destOrd="0" presId="urn:microsoft.com/office/officeart/2005/8/layout/lProcess2"/>
    <dgm:cxn modelId="{774532AF-F58E-4C24-802E-DBDD947BC5EC}" type="presOf" srcId="{E8E2ABCE-1405-414C-B5E6-3B973DBC6B70}" destId="{1CBFED36-0BC5-406B-B4B3-B61B5D4ACF3A}" srcOrd="0" destOrd="0" presId="urn:microsoft.com/office/officeart/2005/8/layout/lProcess2"/>
    <dgm:cxn modelId="{0DA55EB4-555A-417B-B285-241749EBEB03}" srcId="{239409F1-B102-405F-8925-AC3F1CFEE470}" destId="{C44EF489-9F03-486C-A922-9EBB8F08B6DE}" srcOrd="6" destOrd="0" parTransId="{85D23228-139E-4B86-89A7-02D048741CE8}" sibTransId="{219B3C7E-87F7-4933-AB55-BC582BBDE921}"/>
    <dgm:cxn modelId="{BB1903BE-EEA1-48E6-82B7-1886CB0E7A33}" type="presOf" srcId="{C44EF489-9F03-486C-A922-9EBB8F08B6DE}" destId="{9D0FAACA-1FC2-40C4-BCE9-8AF5C4A45ACC}" srcOrd="0" destOrd="0" presId="urn:microsoft.com/office/officeart/2005/8/layout/lProcess2"/>
    <dgm:cxn modelId="{27A605DE-3493-46B8-BBA1-3C4B85A2EB80}" type="presOf" srcId="{964C9F2A-9B1C-44CC-989D-406674F15B7D}" destId="{0E215F38-97CB-4505-AFFF-3F8C1CDB5D24}" srcOrd="0" destOrd="0" presId="urn:microsoft.com/office/officeart/2005/8/layout/lProcess2"/>
    <dgm:cxn modelId="{01A2870A-2380-44C3-8D54-2FC2C7DD1B9B}" type="presParOf" srcId="{1CBFED36-0BC5-406B-B4B3-B61B5D4ACF3A}" destId="{4D6652EF-98E2-42E3-AA79-E002F0347B3C}" srcOrd="0" destOrd="0" presId="urn:microsoft.com/office/officeart/2005/8/layout/lProcess2"/>
    <dgm:cxn modelId="{267011E2-7EEA-4906-A787-8890FB0FC6DD}" type="presParOf" srcId="{4D6652EF-98E2-42E3-AA79-E002F0347B3C}" destId="{952995A4-C739-430B-8477-E87BAC631449}" srcOrd="0" destOrd="0" presId="urn:microsoft.com/office/officeart/2005/8/layout/lProcess2"/>
    <dgm:cxn modelId="{0A20346E-C1FD-443D-A4B2-06A4F24226C3}" type="presParOf" srcId="{4D6652EF-98E2-42E3-AA79-E002F0347B3C}" destId="{39B4EBC9-0DCC-4DCE-8B9B-B4CB0F20CB64}" srcOrd="1" destOrd="0" presId="urn:microsoft.com/office/officeart/2005/8/layout/lProcess2"/>
    <dgm:cxn modelId="{572DF898-9AD3-4D2D-9394-E3BCB86A12B3}" type="presParOf" srcId="{4D6652EF-98E2-42E3-AA79-E002F0347B3C}" destId="{E71C8772-4203-4A36-B964-9F0D6FB7F96F}" srcOrd="2" destOrd="0" presId="urn:microsoft.com/office/officeart/2005/8/layout/lProcess2"/>
    <dgm:cxn modelId="{16FED287-E661-4BC2-B39B-36F81FEA1373}" type="presParOf" srcId="{E71C8772-4203-4A36-B964-9F0D6FB7F96F}" destId="{B030BA8D-E817-409A-B163-6A9CEA6A7EF8}" srcOrd="0" destOrd="0" presId="urn:microsoft.com/office/officeart/2005/8/layout/lProcess2"/>
    <dgm:cxn modelId="{740CC6F5-93B4-48E5-81F1-1E2809ACD034}" type="presParOf" srcId="{B030BA8D-E817-409A-B163-6A9CEA6A7EF8}" destId="{076386FB-3828-4B17-AF3D-C55F975AD43B}" srcOrd="0" destOrd="0" presId="urn:microsoft.com/office/officeart/2005/8/layout/lProcess2"/>
    <dgm:cxn modelId="{0C05D743-BF1D-4ABF-ADF0-1BB9BD8A65FF}" type="presParOf" srcId="{B030BA8D-E817-409A-B163-6A9CEA6A7EF8}" destId="{A7B5195C-219C-4209-AE40-7E895B8E7C96}" srcOrd="1" destOrd="0" presId="urn:microsoft.com/office/officeart/2005/8/layout/lProcess2"/>
    <dgm:cxn modelId="{4554882E-D83D-4D05-B9D1-7FC3F3F81E72}" type="presParOf" srcId="{B030BA8D-E817-409A-B163-6A9CEA6A7EF8}" destId="{8536363D-FB2B-4B98-8E50-0054CB80BD1C}" srcOrd="2" destOrd="0" presId="urn:microsoft.com/office/officeart/2005/8/layout/lProcess2"/>
    <dgm:cxn modelId="{83ECCE4A-4A65-4FEB-8910-4309B1BD95A7}" type="presParOf" srcId="{B030BA8D-E817-409A-B163-6A9CEA6A7EF8}" destId="{8AB85020-91D0-4194-AF20-06F89C67A605}" srcOrd="3" destOrd="0" presId="urn:microsoft.com/office/officeart/2005/8/layout/lProcess2"/>
    <dgm:cxn modelId="{DFE44C72-07AC-40DF-9AB4-180D96348E45}" type="presParOf" srcId="{B030BA8D-E817-409A-B163-6A9CEA6A7EF8}" destId="{2F59CE10-73FD-4565-88C0-E03A48D8D42F}" srcOrd="4" destOrd="0" presId="urn:microsoft.com/office/officeart/2005/8/layout/lProcess2"/>
    <dgm:cxn modelId="{827AC83A-1A20-4FB7-9E65-2417728015A6}" type="presParOf" srcId="{B030BA8D-E817-409A-B163-6A9CEA6A7EF8}" destId="{6225CD13-1D4E-49FD-8E98-DCAEE20F0D39}" srcOrd="5" destOrd="0" presId="urn:microsoft.com/office/officeart/2005/8/layout/lProcess2"/>
    <dgm:cxn modelId="{00834341-952C-460E-B73D-B9EECBEBFE19}" type="presParOf" srcId="{B030BA8D-E817-409A-B163-6A9CEA6A7EF8}" destId="{0E215F38-97CB-4505-AFFF-3F8C1CDB5D24}" srcOrd="6" destOrd="0" presId="urn:microsoft.com/office/officeart/2005/8/layout/lProcess2"/>
    <dgm:cxn modelId="{50CFAED7-2A88-4F93-AA3D-D31F35139F67}" type="presParOf" srcId="{B030BA8D-E817-409A-B163-6A9CEA6A7EF8}" destId="{928304A9-ECAD-497C-BF09-C8ABB12F6320}" srcOrd="7" destOrd="0" presId="urn:microsoft.com/office/officeart/2005/8/layout/lProcess2"/>
    <dgm:cxn modelId="{E351F09A-9EA8-4266-A9BA-4B1300828F9B}" type="presParOf" srcId="{B030BA8D-E817-409A-B163-6A9CEA6A7EF8}" destId="{C19BC722-701A-4782-9DFA-09DBD48A23ED}" srcOrd="8" destOrd="0" presId="urn:microsoft.com/office/officeart/2005/8/layout/lProcess2"/>
    <dgm:cxn modelId="{ED9ED2BA-DB8F-4CA6-8CB1-72E9D9A15A78}" type="presParOf" srcId="{B030BA8D-E817-409A-B163-6A9CEA6A7EF8}" destId="{E77EFE29-9340-457B-8C1A-1C39885A23DE}" srcOrd="9" destOrd="0" presId="urn:microsoft.com/office/officeart/2005/8/layout/lProcess2"/>
    <dgm:cxn modelId="{550D0675-2770-4AAB-9016-70FD3B8B5973}" type="presParOf" srcId="{B030BA8D-E817-409A-B163-6A9CEA6A7EF8}" destId="{7019D37E-E805-4332-B0E8-B72563FBCE11}" srcOrd="10" destOrd="0" presId="urn:microsoft.com/office/officeart/2005/8/layout/lProcess2"/>
    <dgm:cxn modelId="{E0496EF3-76E3-46D5-A9FA-1750DBAC6FB2}" type="presParOf" srcId="{B030BA8D-E817-409A-B163-6A9CEA6A7EF8}" destId="{DD92747B-3F12-42EB-BF32-38E70790C117}" srcOrd="11" destOrd="0" presId="urn:microsoft.com/office/officeart/2005/8/layout/lProcess2"/>
    <dgm:cxn modelId="{DC2E0F7C-E427-4F5F-9661-3D81B333062F}" type="presParOf" srcId="{B030BA8D-E817-409A-B163-6A9CEA6A7EF8}" destId="{9D0FAACA-1FC2-40C4-BCE9-8AF5C4A45ACC}" srcOrd="1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E2ABCE-1405-414C-B5E6-3B973DBC6B70}" type="doc">
      <dgm:prSet loTypeId="urn:microsoft.com/office/officeart/2005/8/layout/lProcess2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27F175CC-57F5-419B-BBE1-84F5F1658FD4}">
      <dgm:prSet phldrT="[Texto]" custT="1"/>
      <dgm:spPr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r>
            <a:rPr lang="es-MX" sz="2000" dirty="0"/>
            <a:t>El usuario accede a la aplicación web</a:t>
          </a:r>
          <a:r>
            <a:rPr lang="es-MX" sz="1600" dirty="0"/>
            <a:t>.</a:t>
          </a:r>
          <a:endParaRPr lang="es-ES" sz="1600" dirty="0"/>
        </a:p>
      </dgm:t>
    </dgm:pt>
    <dgm:pt modelId="{6EDD6EA7-BDE6-491A-9F17-00A66E50D58B}" type="parTrans" cxnId="{E05EE4D5-6B33-4A23-A5DF-0C07ACFE65FA}">
      <dgm:prSet/>
      <dgm:spPr/>
      <dgm:t>
        <a:bodyPr/>
        <a:lstStyle/>
        <a:p>
          <a:endParaRPr lang="es-ES"/>
        </a:p>
      </dgm:t>
    </dgm:pt>
    <dgm:pt modelId="{4F35F3F3-F7C1-434E-9A91-43717191E8E9}" type="sibTrans" cxnId="{E05EE4D5-6B33-4A23-A5DF-0C07ACFE65FA}">
      <dgm:prSet/>
      <dgm:spPr/>
      <dgm:t>
        <a:bodyPr/>
        <a:lstStyle/>
        <a:p>
          <a:endParaRPr lang="es-ES"/>
        </a:p>
      </dgm:t>
    </dgm:pt>
    <dgm:pt modelId="{C451A223-FED6-4E1A-B80A-DBC4D86A288D}">
      <dgm:prSet phldrT="[Texto]" custT="1"/>
      <dgm:spPr/>
      <dgm:t>
        <a:bodyPr/>
        <a:lstStyle/>
        <a:p>
          <a:r>
            <a:rPr lang="es-MX" sz="2000" dirty="0"/>
            <a:t>El usuario selecciona el apartado de operaciones</a:t>
          </a:r>
          <a:r>
            <a:rPr lang="es-MX" sz="1600" dirty="0"/>
            <a:t>.</a:t>
          </a:r>
          <a:endParaRPr lang="es-ES" sz="1600" dirty="0"/>
        </a:p>
      </dgm:t>
    </dgm:pt>
    <dgm:pt modelId="{14FA4C73-AEBC-4492-B455-6B5C7F288775}" type="parTrans" cxnId="{6966E94B-5541-4C54-969E-BD8791E1A9F3}">
      <dgm:prSet/>
      <dgm:spPr/>
      <dgm:t>
        <a:bodyPr/>
        <a:lstStyle/>
        <a:p>
          <a:endParaRPr lang="es-ES"/>
        </a:p>
      </dgm:t>
    </dgm:pt>
    <dgm:pt modelId="{143B3000-3374-497A-9054-DAA51F250F0C}" type="sibTrans" cxnId="{6966E94B-5541-4C54-969E-BD8791E1A9F3}">
      <dgm:prSet/>
      <dgm:spPr/>
      <dgm:t>
        <a:bodyPr/>
        <a:lstStyle/>
        <a:p>
          <a:endParaRPr lang="es-ES"/>
        </a:p>
      </dgm:t>
    </dgm:pt>
    <dgm:pt modelId="{D7C729FD-B790-4414-AC86-776D386A982B}">
      <dgm:prSet phldrT="[Texto]" custT="1"/>
      <dgm:spPr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r>
            <a:rPr lang="es-MX" sz="2000" dirty="0"/>
            <a:t>El usuario puede visualizar todos aquellos productos con los que la empresa cuente.</a:t>
          </a:r>
          <a:endParaRPr lang="es-ES" sz="2000" dirty="0"/>
        </a:p>
      </dgm:t>
    </dgm:pt>
    <dgm:pt modelId="{238B726C-4244-4B07-8872-4B3B7514DB2E}" type="parTrans" cxnId="{97DE012F-21B8-4615-A56D-0360229FCCB5}">
      <dgm:prSet/>
      <dgm:spPr/>
      <dgm:t>
        <a:bodyPr/>
        <a:lstStyle/>
        <a:p>
          <a:endParaRPr lang="es-ES"/>
        </a:p>
      </dgm:t>
    </dgm:pt>
    <dgm:pt modelId="{B1608F05-F38D-4185-9F56-2D435389F5FF}" type="sibTrans" cxnId="{97DE012F-21B8-4615-A56D-0360229FCCB5}">
      <dgm:prSet/>
      <dgm:spPr/>
      <dgm:t>
        <a:bodyPr/>
        <a:lstStyle/>
        <a:p>
          <a:endParaRPr lang="es-ES"/>
        </a:p>
      </dgm:t>
    </dgm:pt>
    <dgm:pt modelId="{F80857E5-F7DD-4CC4-A8AC-838AB341B621}">
      <dgm:prSet phldrT="[Texto]" custT="1"/>
      <dgm:spPr/>
      <dgm:t>
        <a:bodyPr/>
        <a:lstStyle/>
        <a:p>
          <a:r>
            <a:rPr lang="es-MX" sz="2000" dirty="0"/>
            <a:t>El usuario podrá realizar los cálculos respectivos para la realización de una voladura.</a:t>
          </a:r>
          <a:endParaRPr lang="es-ES" sz="2000" dirty="0"/>
        </a:p>
      </dgm:t>
    </dgm:pt>
    <dgm:pt modelId="{26FBDADA-33EE-48A8-8759-9CF391DE008E}" type="parTrans" cxnId="{ADD4B81B-DB88-4072-85D2-9293CFBA4A13}">
      <dgm:prSet/>
      <dgm:spPr/>
      <dgm:t>
        <a:bodyPr/>
        <a:lstStyle/>
        <a:p>
          <a:endParaRPr lang="es-ES"/>
        </a:p>
      </dgm:t>
    </dgm:pt>
    <dgm:pt modelId="{B011D111-0906-47A7-A5E4-09B5C936C38C}" type="sibTrans" cxnId="{ADD4B81B-DB88-4072-85D2-9293CFBA4A13}">
      <dgm:prSet/>
      <dgm:spPr/>
      <dgm:t>
        <a:bodyPr/>
        <a:lstStyle/>
        <a:p>
          <a:endParaRPr lang="es-ES"/>
        </a:p>
      </dgm:t>
    </dgm:pt>
    <dgm:pt modelId="{14CFB75A-DD55-446E-BCB5-0826E15C6DCF}">
      <dgm:prSet phldrT="[Texto]" custT="1"/>
      <dgm:spPr/>
      <dgm:t>
        <a:bodyPr/>
        <a:lstStyle/>
        <a:p>
          <a:r>
            <a:rPr lang="es-MX" sz="2000" dirty="0"/>
            <a:t>El usuario podrá subir, eliminar y descargar los archivos</a:t>
          </a:r>
          <a:r>
            <a:rPr lang="es-MX" sz="2300" dirty="0"/>
            <a:t>.</a:t>
          </a:r>
          <a:endParaRPr lang="es-ES" sz="2300" dirty="0"/>
        </a:p>
      </dgm:t>
    </dgm:pt>
    <dgm:pt modelId="{B23FA3C5-BDC4-47BE-9A33-0E6AC4A36085}" type="parTrans" cxnId="{79FB2052-B802-406A-AD43-2B128495AC08}">
      <dgm:prSet/>
      <dgm:spPr/>
      <dgm:t>
        <a:bodyPr/>
        <a:lstStyle/>
        <a:p>
          <a:endParaRPr lang="es-ES"/>
        </a:p>
      </dgm:t>
    </dgm:pt>
    <dgm:pt modelId="{D66A0EA0-24E9-4F8E-A1C7-43CBB440C06E}" type="sibTrans" cxnId="{79FB2052-B802-406A-AD43-2B128495AC08}">
      <dgm:prSet/>
      <dgm:spPr/>
      <dgm:t>
        <a:bodyPr/>
        <a:lstStyle/>
        <a:p>
          <a:endParaRPr lang="es-ES"/>
        </a:p>
      </dgm:t>
    </dgm:pt>
    <dgm:pt modelId="{D67774EA-0E48-4A43-BE0E-D412EE5DFF5F}">
      <dgm:prSet phldrT="[Texto]" custT="1"/>
      <dgm:spPr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r>
            <a:rPr lang="es-MX" sz="2000" dirty="0"/>
            <a:t>El usuario será capaz de realizar de forma automática los presupuestos para los clientes.</a:t>
          </a:r>
          <a:endParaRPr lang="es-ES" sz="2000" dirty="0"/>
        </a:p>
      </dgm:t>
    </dgm:pt>
    <dgm:pt modelId="{1B3D1E01-30B0-4AA8-819E-D619577CDFB0}" type="parTrans" cxnId="{91349CA1-4315-4FD7-9ED2-D73D67724CA4}">
      <dgm:prSet/>
      <dgm:spPr/>
      <dgm:t>
        <a:bodyPr/>
        <a:lstStyle/>
        <a:p>
          <a:endParaRPr lang="es-ES"/>
        </a:p>
      </dgm:t>
    </dgm:pt>
    <dgm:pt modelId="{91E97311-CA77-4435-8115-458EBDB0D546}" type="sibTrans" cxnId="{91349CA1-4315-4FD7-9ED2-D73D67724CA4}">
      <dgm:prSet/>
      <dgm:spPr/>
      <dgm:t>
        <a:bodyPr/>
        <a:lstStyle/>
        <a:p>
          <a:endParaRPr lang="es-ES"/>
        </a:p>
      </dgm:t>
    </dgm:pt>
    <dgm:pt modelId="{239409F1-B102-405F-8925-AC3F1CFEE470}">
      <dgm:prSet/>
      <dgm:spPr>
        <a:solidFill>
          <a:schemeClr val="accent1"/>
        </a:solidFill>
      </dgm:spPr>
      <dgm:t>
        <a:bodyPr/>
        <a:lstStyle/>
        <a:p>
          <a:r>
            <a:rPr lang="es-MX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ADMINISTRADOR </a:t>
          </a:r>
        </a:p>
        <a:p>
          <a:r>
            <a:rPr lang="es-MX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 LA </a:t>
          </a:r>
        </a:p>
        <a:p>
          <a:r>
            <a:rPr lang="es-MX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EMPRESA</a:t>
          </a:r>
          <a:endParaRPr lang="es-ES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161560C-C741-4D4B-82B5-CD32375D7AC7}" type="sibTrans" cxnId="{9D471E24-0CBB-4484-9AC6-F4F25E93329D}">
      <dgm:prSet/>
      <dgm:spPr/>
      <dgm:t>
        <a:bodyPr/>
        <a:lstStyle/>
        <a:p>
          <a:endParaRPr lang="es-ES"/>
        </a:p>
      </dgm:t>
    </dgm:pt>
    <dgm:pt modelId="{3B6E20FA-2413-4E71-9E06-8FF7C4835255}" type="parTrans" cxnId="{9D471E24-0CBB-4484-9AC6-F4F25E93329D}">
      <dgm:prSet/>
      <dgm:spPr/>
      <dgm:t>
        <a:bodyPr/>
        <a:lstStyle/>
        <a:p>
          <a:endParaRPr lang="es-ES"/>
        </a:p>
      </dgm:t>
    </dgm:pt>
    <dgm:pt modelId="{1CBFED36-0BC5-406B-B4B3-B61B5D4ACF3A}" type="pres">
      <dgm:prSet presAssocID="{E8E2ABCE-1405-414C-B5E6-3B973DBC6B70}" presName="theList" presStyleCnt="0">
        <dgm:presLayoutVars>
          <dgm:dir/>
          <dgm:animLvl val="lvl"/>
          <dgm:resizeHandles val="exact"/>
        </dgm:presLayoutVars>
      </dgm:prSet>
      <dgm:spPr/>
    </dgm:pt>
    <dgm:pt modelId="{4D6652EF-98E2-42E3-AA79-E002F0347B3C}" type="pres">
      <dgm:prSet presAssocID="{239409F1-B102-405F-8925-AC3F1CFEE470}" presName="compNode" presStyleCnt="0"/>
      <dgm:spPr/>
    </dgm:pt>
    <dgm:pt modelId="{952995A4-C739-430B-8477-E87BAC631449}" type="pres">
      <dgm:prSet presAssocID="{239409F1-B102-405F-8925-AC3F1CFEE470}" presName="aNode" presStyleLbl="bgShp" presStyleIdx="0" presStyleCnt="1" custLinFactNeighborX="-16357" custLinFactNeighborY="35062"/>
      <dgm:spPr/>
    </dgm:pt>
    <dgm:pt modelId="{39B4EBC9-0DCC-4DCE-8B9B-B4CB0F20CB64}" type="pres">
      <dgm:prSet presAssocID="{239409F1-B102-405F-8925-AC3F1CFEE470}" presName="textNode" presStyleLbl="bgShp" presStyleIdx="0" presStyleCnt="1"/>
      <dgm:spPr/>
    </dgm:pt>
    <dgm:pt modelId="{E71C8772-4203-4A36-B964-9F0D6FB7F96F}" type="pres">
      <dgm:prSet presAssocID="{239409F1-B102-405F-8925-AC3F1CFEE470}" presName="compChildNode" presStyleCnt="0"/>
      <dgm:spPr/>
    </dgm:pt>
    <dgm:pt modelId="{B030BA8D-E817-409A-B163-6A9CEA6A7EF8}" type="pres">
      <dgm:prSet presAssocID="{239409F1-B102-405F-8925-AC3F1CFEE470}" presName="theInnerList" presStyleCnt="0"/>
      <dgm:spPr/>
    </dgm:pt>
    <dgm:pt modelId="{A03258F9-9E98-4C0D-83A5-27ED3D9170B8}" type="pres">
      <dgm:prSet presAssocID="{27F175CC-57F5-419B-BBE1-84F5F1658FD4}" presName="childNode" presStyleLbl="node1" presStyleIdx="0" presStyleCnt="6">
        <dgm:presLayoutVars>
          <dgm:bulletEnabled val="1"/>
        </dgm:presLayoutVars>
      </dgm:prSet>
      <dgm:spPr/>
    </dgm:pt>
    <dgm:pt modelId="{969BB484-1BC7-4041-B308-E9404BC8A8A4}" type="pres">
      <dgm:prSet presAssocID="{27F175CC-57F5-419B-BBE1-84F5F1658FD4}" presName="aSpace2" presStyleCnt="0"/>
      <dgm:spPr/>
    </dgm:pt>
    <dgm:pt modelId="{EB8B0A6B-2BF2-4911-B7D7-6BCBF59BD21D}" type="pres">
      <dgm:prSet presAssocID="{C451A223-FED6-4E1A-B80A-DBC4D86A288D}" presName="childNode" presStyleLbl="node1" presStyleIdx="1" presStyleCnt="6">
        <dgm:presLayoutVars>
          <dgm:bulletEnabled val="1"/>
        </dgm:presLayoutVars>
      </dgm:prSet>
      <dgm:spPr/>
    </dgm:pt>
    <dgm:pt modelId="{BC6C2985-B1AE-4E51-8AC3-182F976179A6}" type="pres">
      <dgm:prSet presAssocID="{C451A223-FED6-4E1A-B80A-DBC4D86A288D}" presName="aSpace2" presStyleCnt="0"/>
      <dgm:spPr/>
    </dgm:pt>
    <dgm:pt modelId="{F0F80213-0328-4CFB-8973-17211D1A9426}" type="pres">
      <dgm:prSet presAssocID="{D7C729FD-B790-4414-AC86-776D386A982B}" presName="childNode" presStyleLbl="node1" presStyleIdx="2" presStyleCnt="6">
        <dgm:presLayoutVars>
          <dgm:bulletEnabled val="1"/>
        </dgm:presLayoutVars>
      </dgm:prSet>
      <dgm:spPr/>
    </dgm:pt>
    <dgm:pt modelId="{AAA8AB55-B15F-427C-A20D-72A7EB16C90D}" type="pres">
      <dgm:prSet presAssocID="{D7C729FD-B790-4414-AC86-776D386A982B}" presName="aSpace2" presStyleCnt="0"/>
      <dgm:spPr/>
    </dgm:pt>
    <dgm:pt modelId="{3452E581-667D-4DA3-AA11-AC99EBA947FC}" type="pres">
      <dgm:prSet presAssocID="{F80857E5-F7DD-4CC4-A8AC-838AB341B621}" presName="childNode" presStyleLbl="node1" presStyleIdx="3" presStyleCnt="6">
        <dgm:presLayoutVars>
          <dgm:bulletEnabled val="1"/>
        </dgm:presLayoutVars>
      </dgm:prSet>
      <dgm:spPr/>
    </dgm:pt>
    <dgm:pt modelId="{53B672DD-4BDD-4F1E-A711-6543C23E2474}" type="pres">
      <dgm:prSet presAssocID="{F80857E5-F7DD-4CC4-A8AC-838AB341B621}" presName="aSpace2" presStyleCnt="0"/>
      <dgm:spPr/>
    </dgm:pt>
    <dgm:pt modelId="{57A6D054-3DBE-4D86-84B9-ACE27571CBFA}" type="pres">
      <dgm:prSet presAssocID="{D67774EA-0E48-4A43-BE0E-D412EE5DFF5F}" presName="childNode" presStyleLbl="node1" presStyleIdx="4" presStyleCnt="6">
        <dgm:presLayoutVars>
          <dgm:bulletEnabled val="1"/>
        </dgm:presLayoutVars>
      </dgm:prSet>
      <dgm:spPr/>
    </dgm:pt>
    <dgm:pt modelId="{4BED1801-FBED-463F-AB70-71533758856C}" type="pres">
      <dgm:prSet presAssocID="{D67774EA-0E48-4A43-BE0E-D412EE5DFF5F}" presName="aSpace2" presStyleCnt="0"/>
      <dgm:spPr/>
    </dgm:pt>
    <dgm:pt modelId="{ACBB35BF-903C-4966-812D-BDA4A63688EF}" type="pres">
      <dgm:prSet presAssocID="{14CFB75A-DD55-446E-BCB5-0826E15C6DCF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34E3E08-6B23-43D6-B751-B6B3A23EEB08}" type="presOf" srcId="{14CFB75A-DD55-446E-BCB5-0826E15C6DCF}" destId="{ACBB35BF-903C-4966-812D-BDA4A63688EF}" srcOrd="0" destOrd="0" presId="urn:microsoft.com/office/officeart/2005/8/layout/lProcess2"/>
    <dgm:cxn modelId="{278B5316-3CF9-4045-9B44-3BA0206FE2F1}" type="presOf" srcId="{239409F1-B102-405F-8925-AC3F1CFEE470}" destId="{39B4EBC9-0DCC-4DCE-8B9B-B4CB0F20CB64}" srcOrd="1" destOrd="0" presId="urn:microsoft.com/office/officeart/2005/8/layout/lProcess2"/>
    <dgm:cxn modelId="{ADD4B81B-DB88-4072-85D2-9293CFBA4A13}" srcId="{239409F1-B102-405F-8925-AC3F1CFEE470}" destId="{F80857E5-F7DD-4CC4-A8AC-838AB341B621}" srcOrd="3" destOrd="0" parTransId="{26FBDADA-33EE-48A8-8759-9CF391DE008E}" sibTransId="{B011D111-0906-47A7-A5E4-09B5C936C38C}"/>
    <dgm:cxn modelId="{9D471E24-0CBB-4484-9AC6-F4F25E93329D}" srcId="{E8E2ABCE-1405-414C-B5E6-3B973DBC6B70}" destId="{239409F1-B102-405F-8925-AC3F1CFEE470}" srcOrd="0" destOrd="0" parTransId="{3B6E20FA-2413-4E71-9E06-8FF7C4835255}" sibTransId="{2161560C-C741-4D4B-82B5-CD32375D7AC7}"/>
    <dgm:cxn modelId="{6DF37626-5F00-4C9C-A27F-69419599F356}" type="presOf" srcId="{27F175CC-57F5-419B-BBE1-84F5F1658FD4}" destId="{A03258F9-9E98-4C0D-83A5-27ED3D9170B8}" srcOrd="0" destOrd="0" presId="urn:microsoft.com/office/officeart/2005/8/layout/lProcess2"/>
    <dgm:cxn modelId="{2114B32C-8485-411C-88F5-A2181FC9E20B}" type="presOf" srcId="{C451A223-FED6-4E1A-B80A-DBC4D86A288D}" destId="{EB8B0A6B-2BF2-4911-B7D7-6BCBF59BD21D}" srcOrd="0" destOrd="0" presId="urn:microsoft.com/office/officeart/2005/8/layout/lProcess2"/>
    <dgm:cxn modelId="{97DE012F-21B8-4615-A56D-0360229FCCB5}" srcId="{239409F1-B102-405F-8925-AC3F1CFEE470}" destId="{D7C729FD-B790-4414-AC86-776D386A982B}" srcOrd="2" destOrd="0" parTransId="{238B726C-4244-4B07-8872-4B3B7514DB2E}" sibTransId="{B1608F05-F38D-4185-9F56-2D435389F5FF}"/>
    <dgm:cxn modelId="{37D0EE40-6165-49C6-A39F-6905015B3440}" type="presOf" srcId="{D67774EA-0E48-4A43-BE0E-D412EE5DFF5F}" destId="{57A6D054-3DBE-4D86-84B9-ACE27571CBFA}" srcOrd="0" destOrd="0" presId="urn:microsoft.com/office/officeart/2005/8/layout/lProcess2"/>
    <dgm:cxn modelId="{2814274A-FBE7-4E52-BAB3-E1A7491DD641}" type="presOf" srcId="{239409F1-B102-405F-8925-AC3F1CFEE470}" destId="{952995A4-C739-430B-8477-E87BAC631449}" srcOrd="0" destOrd="0" presId="urn:microsoft.com/office/officeart/2005/8/layout/lProcess2"/>
    <dgm:cxn modelId="{6966E94B-5541-4C54-969E-BD8791E1A9F3}" srcId="{239409F1-B102-405F-8925-AC3F1CFEE470}" destId="{C451A223-FED6-4E1A-B80A-DBC4D86A288D}" srcOrd="1" destOrd="0" parTransId="{14FA4C73-AEBC-4492-B455-6B5C7F288775}" sibTransId="{143B3000-3374-497A-9054-DAA51F250F0C}"/>
    <dgm:cxn modelId="{79FB2052-B802-406A-AD43-2B128495AC08}" srcId="{239409F1-B102-405F-8925-AC3F1CFEE470}" destId="{14CFB75A-DD55-446E-BCB5-0826E15C6DCF}" srcOrd="5" destOrd="0" parTransId="{B23FA3C5-BDC4-47BE-9A33-0E6AC4A36085}" sibTransId="{D66A0EA0-24E9-4F8E-A1C7-43CBB440C06E}"/>
    <dgm:cxn modelId="{91349CA1-4315-4FD7-9ED2-D73D67724CA4}" srcId="{239409F1-B102-405F-8925-AC3F1CFEE470}" destId="{D67774EA-0E48-4A43-BE0E-D412EE5DFF5F}" srcOrd="4" destOrd="0" parTransId="{1B3D1E01-30B0-4AA8-819E-D619577CDFB0}" sibTransId="{91E97311-CA77-4435-8115-458EBDB0D546}"/>
    <dgm:cxn modelId="{774532AF-F58E-4C24-802E-DBDD947BC5EC}" type="presOf" srcId="{E8E2ABCE-1405-414C-B5E6-3B973DBC6B70}" destId="{1CBFED36-0BC5-406B-B4B3-B61B5D4ACF3A}" srcOrd="0" destOrd="0" presId="urn:microsoft.com/office/officeart/2005/8/layout/lProcess2"/>
    <dgm:cxn modelId="{66F5B0D2-3491-4BCE-AB66-E21667F030B4}" type="presOf" srcId="{D7C729FD-B790-4414-AC86-776D386A982B}" destId="{F0F80213-0328-4CFB-8973-17211D1A9426}" srcOrd="0" destOrd="0" presId="urn:microsoft.com/office/officeart/2005/8/layout/lProcess2"/>
    <dgm:cxn modelId="{0A3A24D5-4363-4DF3-90C2-8FD0F44CA661}" type="presOf" srcId="{F80857E5-F7DD-4CC4-A8AC-838AB341B621}" destId="{3452E581-667D-4DA3-AA11-AC99EBA947FC}" srcOrd="0" destOrd="0" presId="urn:microsoft.com/office/officeart/2005/8/layout/lProcess2"/>
    <dgm:cxn modelId="{E05EE4D5-6B33-4A23-A5DF-0C07ACFE65FA}" srcId="{239409F1-B102-405F-8925-AC3F1CFEE470}" destId="{27F175CC-57F5-419B-BBE1-84F5F1658FD4}" srcOrd="0" destOrd="0" parTransId="{6EDD6EA7-BDE6-491A-9F17-00A66E50D58B}" sibTransId="{4F35F3F3-F7C1-434E-9A91-43717191E8E9}"/>
    <dgm:cxn modelId="{01A2870A-2380-44C3-8D54-2FC2C7DD1B9B}" type="presParOf" srcId="{1CBFED36-0BC5-406B-B4B3-B61B5D4ACF3A}" destId="{4D6652EF-98E2-42E3-AA79-E002F0347B3C}" srcOrd="0" destOrd="0" presId="urn:microsoft.com/office/officeart/2005/8/layout/lProcess2"/>
    <dgm:cxn modelId="{267011E2-7EEA-4906-A787-8890FB0FC6DD}" type="presParOf" srcId="{4D6652EF-98E2-42E3-AA79-E002F0347B3C}" destId="{952995A4-C739-430B-8477-E87BAC631449}" srcOrd="0" destOrd="0" presId="urn:microsoft.com/office/officeart/2005/8/layout/lProcess2"/>
    <dgm:cxn modelId="{0A20346E-C1FD-443D-A4B2-06A4F24226C3}" type="presParOf" srcId="{4D6652EF-98E2-42E3-AA79-E002F0347B3C}" destId="{39B4EBC9-0DCC-4DCE-8B9B-B4CB0F20CB64}" srcOrd="1" destOrd="0" presId="urn:microsoft.com/office/officeart/2005/8/layout/lProcess2"/>
    <dgm:cxn modelId="{572DF898-9AD3-4D2D-9394-E3BCB86A12B3}" type="presParOf" srcId="{4D6652EF-98E2-42E3-AA79-E002F0347B3C}" destId="{E71C8772-4203-4A36-B964-9F0D6FB7F96F}" srcOrd="2" destOrd="0" presId="urn:microsoft.com/office/officeart/2005/8/layout/lProcess2"/>
    <dgm:cxn modelId="{16FED287-E661-4BC2-B39B-36F81FEA1373}" type="presParOf" srcId="{E71C8772-4203-4A36-B964-9F0D6FB7F96F}" destId="{B030BA8D-E817-409A-B163-6A9CEA6A7EF8}" srcOrd="0" destOrd="0" presId="urn:microsoft.com/office/officeart/2005/8/layout/lProcess2"/>
    <dgm:cxn modelId="{8BBA105D-0ADD-4B69-8800-FE8C0302A40C}" type="presParOf" srcId="{B030BA8D-E817-409A-B163-6A9CEA6A7EF8}" destId="{A03258F9-9E98-4C0D-83A5-27ED3D9170B8}" srcOrd="0" destOrd="0" presId="urn:microsoft.com/office/officeart/2005/8/layout/lProcess2"/>
    <dgm:cxn modelId="{9F6E32C4-9C68-44A0-B15D-BAF0D688DAD6}" type="presParOf" srcId="{B030BA8D-E817-409A-B163-6A9CEA6A7EF8}" destId="{969BB484-1BC7-4041-B308-E9404BC8A8A4}" srcOrd="1" destOrd="0" presId="urn:microsoft.com/office/officeart/2005/8/layout/lProcess2"/>
    <dgm:cxn modelId="{0B7C96A4-54C2-417D-A8E0-4F6527C00690}" type="presParOf" srcId="{B030BA8D-E817-409A-B163-6A9CEA6A7EF8}" destId="{EB8B0A6B-2BF2-4911-B7D7-6BCBF59BD21D}" srcOrd="2" destOrd="0" presId="urn:microsoft.com/office/officeart/2005/8/layout/lProcess2"/>
    <dgm:cxn modelId="{BA6D8C78-88A9-40F5-975F-61D609F4113E}" type="presParOf" srcId="{B030BA8D-E817-409A-B163-6A9CEA6A7EF8}" destId="{BC6C2985-B1AE-4E51-8AC3-182F976179A6}" srcOrd="3" destOrd="0" presId="urn:microsoft.com/office/officeart/2005/8/layout/lProcess2"/>
    <dgm:cxn modelId="{FBEF4523-FE35-4D3D-9CC5-24432D9224BE}" type="presParOf" srcId="{B030BA8D-E817-409A-B163-6A9CEA6A7EF8}" destId="{F0F80213-0328-4CFB-8973-17211D1A9426}" srcOrd="4" destOrd="0" presId="urn:microsoft.com/office/officeart/2005/8/layout/lProcess2"/>
    <dgm:cxn modelId="{1793ED25-295D-4B1C-8459-234B6FB355CD}" type="presParOf" srcId="{B030BA8D-E817-409A-B163-6A9CEA6A7EF8}" destId="{AAA8AB55-B15F-427C-A20D-72A7EB16C90D}" srcOrd="5" destOrd="0" presId="urn:microsoft.com/office/officeart/2005/8/layout/lProcess2"/>
    <dgm:cxn modelId="{DD8D2FBC-32FD-45B6-A93B-4326A1455B18}" type="presParOf" srcId="{B030BA8D-E817-409A-B163-6A9CEA6A7EF8}" destId="{3452E581-667D-4DA3-AA11-AC99EBA947FC}" srcOrd="6" destOrd="0" presId="urn:microsoft.com/office/officeart/2005/8/layout/lProcess2"/>
    <dgm:cxn modelId="{9C7D996C-775B-4DE0-8AC6-8F0919948FD6}" type="presParOf" srcId="{B030BA8D-E817-409A-B163-6A9CEA6A7EF8}" destId="{53B672DD-4BDD-4F1E-A711-6543C23E2474}" srcOrd="7" destOrd="0" presId="urn:microsoft.com/office/officeart/2005/8/layout/lProcess2"/>
    <dgm:cxn modelId="{E01DF053-AEBE-4469-A434-49480F56C130}" type="presParOf" srcId="{B030BA8D-E817-409A-B163-6A9CEA6A7EF8}" destId="{57A6D054-3DBE-4D86-84B9-ACE27571CBFA}" srcOrd="8" destOrd="0" presId="urn:microsoft.com/office/officeart/2005/8/layout/lProcess2"/>
    <dgm:cxn modelId="{ECFF5A9E-AC15-49A1-8F20-26E3AC4DB7D3}" type="presParOf" srcId="{B030BA8D-E817-409A-B163-6A9CEA6A7EF8}" destId="{4BED1801-FBED-463F-AB70-71533758856C}" srcOrd="9" destOrd="0" presId="urn:microsoft.com/office/officeart/2005/8/layout/lProcess2"/>
    <dgm:cxn modelId="{4331DF6A-5F83-4EFF-A21F-BCC17D8E671A}" type="presParOf" srcId="{B030BA8D-E817-409A-B163-6A9CEA6A7EF8}" destId="{ACBB35BF-903C-4966-812D-BDA4A63688EF}" srcOrd="1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A1B552-D7A7-49DF-89CB-12BA94735BDA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D409B14-3782-4504-8A8C-EA58796373B0}">
      <dgm:prSet phldrT="[Texto]"/>
      <dgm:spPr/>
      <dgm:t>
        <a:bodyPr/>
        <a:lstStyle/>
        <a:p>
          <a:r>
            <a:rPr lang="es-MX" b="1"/>
            <a:t>Integridad</a:t>
          </a:r>
          <a:endParaRPr lang="es-ES" dirty="0"/>
        </a:p>
      </dgm:t>
    </dgm:pt>
    <dgm:pt modelId="{A7591CEE-7ECA-40E6-8CA7-DF42994283BF}" type="parTrans" cxnId="{982BC38A-FE5E-481C-BFDF-0728227F1B88}">
      <dgm:prSet/>
      <dgm:spPr/>
      <dgm:t>
        <a:bodyPr/>
        <a:lstStyle/>
        <a:p>
          <a:endParaRPr lang="es-ES"/>
        </a:p>
      </dgm:t>
    </dgm:pt>
    <dgm:pt modelId="{66D552F6-55D3-44C9-B08C-58077EE000BC}" type="sibTrans" cxnId="{982BC38A-FE5E-481C-BFDF-0728227F1B8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5776EE58-829A-4D5F-BA3A-76FEF60A443B}">
      <dgm:prSet/>
      <dgm:spPr/>
      <dgm:t>
        <a:bodyPr/>
        <a:lstStyle/>
        <a:p>
          <a:r>
            <a:rPr lang="es-MX" b="1"/>
            <a:t>Confidencialidad</a:t>
          </a:r>
          <a:endParaRPr lang="es-MX" dirty="0"/>
        </a:p>
      </dgm:t>
    </dgm:pt>
    <dgm:pt modelId="{14E8E3D6-5638-424F-87B6-143424E13C93}" type="parTrans" cxnId="{67F59BC2-8E17-4B66-8A93-1E6C7BFB3615}">
      <dgm:prSet/>
      <dgm:spPr/>
      <dgm:t>
        <a:bodyPr/>
        <a:lstStyle/>
        <a:p>
          <a:endParaRPr lang="es-ES"/>
        </a:p>
      </dgm:t>
    </dgm:pt>
    <dgm:pt modelId="{79DC7352-5939-42F6-BB86-5D869E8F502E}" type="sibTrans" cxnId="{67F59BC2-8E17-4B66-8A93-1E6C7BFB3615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  <dgm:t>
        <a:bodyPr/>
        <a:lstStyle/>
        <a:p>
          <a:endParaRPr lang="es-ES"/>
        </a:p>
      </dgm:t>
    </dgm:pt>
    <dgm:pt modelId="{81F63788-380C-4E33-AF7D-AC4BE4F42207}">
      <dgm:prSet/>
      <dgm:spPr/>
      <dgm:t>
        <a:bodyPr/>
        <a:lstStyle/>
        <a:p>
          <a:r>
            <a:rPr lang="es-MX" b="1"/>
            <a:t>Disponibilidad</a:t>
          </a:r>
          <a:endParaRPr lang="es-MX" b="1" dirty="0"/>
        </a:p>
      </dgm:t>
    </dgm:pt>
    <dgm:pt modelId="{AABB3478-47EE-4C24-B7F7-EFD3565F830A}" type="parTrans" cxnId="{02EC5D65-A10D-4BE4-9DB9-4B7E342660B9}">
      <dgm:prSet/>
      <dgm:spPr/>
      <dgm:t>
        <a:bodyPr/>
        <a:lstStyle/>
        <a:p>
          <a:endParaRPr lang="es-ES"/>
        </a:p>
      </dgm:t>
    </dgm:pt>
    <dgm:pt modelId="{EA7818E3-E9CE-4DFA-B0FA-592F524C474F}" type="sibTrans" cxnId="{02EC5D65-A10D-4BE4-9DB9-4B7E342660B9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76D1AEC0-2C2F-482B-A1D3-D1DDEC717C26}">
      <dgm:prSet/>
      <dgm:spPr/>
      <dgm:t>
        <a:bodyPr/>
        <a:lstStyle/>
        <a:p>
          <a:r>
            <a:rPr lang="es-MX" b="1" dirty="0"/>
            <a:t>Autenticación </a:t>
          </a:r>
          <a:endParaRPr lang="es-MX" dirty="0"/>
        </a:p>
      </dgm:t>
    </dgm:pt>
    <dgm:pt modelId="{72E8A765-879E-4281-A372-82AD2720518F}" type="parTrans" cxnId="{B6693000-9E98-4A74-9309-5ECD2786360C}">
      <dgm:prSet/>
      <dgm:spPr/>
      <dgm:t>
        <a:bodyPr/>
        <a:lstStyle/>
        <a:p>
          <a:endParaRPr lang="es-ES"/>
        </a:p>
      </dgm:t>
    </dgm:pt>
    <dgm:pt modelId="{8312D4CF-369D-4FF3-84BF-2AC47486865F}" type="sibTrans" cxnId="{B6693000-9E98-4A74-9309-5ECD2786360C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ECB245D5-3382-436A-9D06-B4A30541B343}" type="pres">
      <dgm:prSet presAssocID="{C7A1B552-D7A7-49DF-89CB-12BA94735BDA}" presName="Name0" presStyleCnt="0">
        <dgm:presLayoutVars>
          <dgm:chMax val="7"/>
          <dgm:chPref val="7"/>
          <dgm:dir/>
        </dgm:presLayoutVars>
      </dgm:prSet>
      <dgm:spPr/>
    </dgm:pt>
    <dgm:pt modelId="{CB0E8DED-2E14-4AC5-81AE-9577A896175B}" type="pres">
      <dgm:prSet presAssocID="{C7A1B552-D7A7-49DF-89CB-12BA94735BDA}" presName="dot1" presStyleLbl="alignNode1" presStyleIdx="0" presStyleCnt="13"/>
      <dgm:spPr/>
    </dgm:pt>
    <dgm:pt modelId="{DD9409F2-7401-4D5A-8035-C6E6AF72C28A}" type="pres">
      <dgm:prSet presAssocID="{C7A1B552-D7A7-49DF-89CB-12BA94735BDA}" presName="dot2" presStyleLbl="alignNode1" presStyleIdx="1" presStyleCnt="13"/>
      <dgm:spPr/>
    </dgm:pt>
    <dgm:pt modelId="{A78A4A9D-7D38-4A17-9761-4C09AFBC78E7}" type="pres">
      <dgm:prSet presAssocID="{C7A1B552-D7A7-49DF-89CB-12BA94735BDA}" presName="dot3" presStyleLbl="alignNode1" presStyleIdx="2" presStyleCnt="13"/>
      <dgm:spPr/>
    </dgm:pt>
    <dgm:pt modelId="{B54712C9-B246-45A6-9D35-746F3B44F9C7}" type="pres">
      <dgm:prSet presAssocID="{C7A1B552-D7A7-49DF-89CB-12BA94735BDA}" presName="dot4" presStyleLbl="alignNode1" presStyleIdx="3" presStyleCnt="13"/>
      <dgm:spPr/>
    </dgm:pt>
    <dgm:pt modelId="{18DD2B48-A4A8-4E98-AEA5-623B5B17E560}" type="pres">
      <dgm:prSet presAssocID="{C7A1B552-D7A7-49DF-89CB-12BA94735BDA}" presName="dot5" presStyleLbl="alignNode1" presStyleIdx="4" presStyleCnt="13"/>
      <dgm:spPr/>
    </dgm:pt>
    <dgm:pt modelId="{ED70466E-5494-4276-8F16-976C25C4389D}" type="pres">
      <dgm:prSet presAssocID="{C7A1B552-D7A7-49DF-89CB-12BA94735BDA}" presName="dot6" presStyleLbl="alignNode1" presStyleIdx="5" presStyleCnt="13"/>
      <dgm:spPr/>
    </dgm:pt>
    <dgm:pt modelId="{C33010DE-227F-4E7B-8BB3-1FDD9621C975}" type="pres">
      <dgm:prSet presAssocID="{C7A1B552-D7A7-49DF-89CB-12BA94735BDA}" presName="dotArrow1" presStyleLbl="alignNode1" presStyleIdx="6" presStyleCnt="13"/>
      <dgm:spPr/>
    </dgm:pt>
    <dgm:pt modelId="{8E3CF315-9F35-486E-9DD6-EAC558C06445}" type="pres">
      <dgm:prSet presAssocID="{C7A1B552-D7A7-49DF-89CB-12BA94735BDA}" presName="dotArrow2" presStyleLbl="alignNode1" presStyleIdx="7" presStyleCnt="13"/>
      <dgm:spPr/>
    </dgm:pt>
    <dgm:pt modelId="{4384C2AA-2597-42F4-AEA7-BBF5ACB204CD}" type="pres">
      <dgm:prSet presAssocID="{C7A1B552-D7A7-49DF-89CB-12BA94735BDA}" presName="dotArrow3" presStyleLbl="alignNode1" presStyleIdx="8" presStyleCnt="13"/>
      <dgm:spPr/>
    </dgm:pt>
    <dgm:pt modelId="{8FAD56E1-AA27-4057-B799-1C860179A72F}" type="pres">
      <dgm:prSet presAssocID="{C7A1B552-D7A7-49DF-89CB-12BA94735BDA}" presName="dotArrow4" presStyleLbl="alignNode1" presStyleIdx="9" presStyleCnt="13"/>
      <dgm:spPr/>
    </dgm:pt>
    <dgm:pt modelId="{3CB7699D-FBE1-4175-947B-6BAA3DBFB7AF}" type="pres">
      <dgm:prSet presAssocID="{C7A1B552-D7A7-49DF-89CB-12BA94735BDA}" presName="dotArrow5" presStyleLbl="alignNode1" presStyleIdx="10" presStyleCnt="13"/>
      <dgm:spPr/>
    </dgm:pt>
    <dgm:pt modelId="{E8241F66-26BF-4CD5-A08F-AEB5F0A7533F}" type="pres">
      <dgm:prSet presAssocID="{C7A1B552-D7A7-49DF-89CB-12BA94735BDA}" presName="dotArrow6" presStyleLbl="alignNode1" presStyleIdx="11" presStyleCnt="13"/>
      <dgm:spPr/>
    </dgm:pt>
    <dgm:pt modelId="{BA489A13-8625-45B4-BABB-5F6FC9306D04}" type="pres">
      <dgm:prSet presAssocID="{C7A1B552-D7A7-49DF-89CB-12BA94735BDA}" presName="dotArrow7" presStyleLbl="alignNode1" presStyleIdx="12" presStyleCnt="13"/>
      <dgm:spPr/>
    </dgm:pt>
    <dgm:pt modelId="{05A783E6-D1BD-4750-A4B8-5A12011548F7}" type="pres">
      <dgm:prSet presAssocID="{FD409B14-3782-4504-8A8C-EA58796373B0}" presName="parTx1" presStyleLbl="node1" presStyleIdx="0" presStyleCnt="4"/>
      <dgm:spPr/>
    </dgm:pt>
    <dgm:pt modelId="{614E4204-ACD0-4D99-AC7A-30C22E1EC71D}" type="pres">
      <dgm:prSet presAssocID="{66D552F6-55D3-44C9-B08C-58077EE000BC}" presName="picture1" presStyleCnt="0"/>
      <dgm:spPr/>
    </dgm:pt>
    <dgm:pt modelId="{8530E4B4-5135-4CE2-B593-2BE5846BE72D}" type="pres">
      <dgm:prSet presAssocID="{66D552F6-55D3-44C9-B08C-58077EE000BC}" presName="imageRepeatNode" presStyleLbl="fgImgPlace1" presStyleIdx="0" presStyleCnt="4"/>
      <dgm:spPr/>
    </dgm:pt>
    <dgm:pt modelId="{DD4AEF32-915B-43D0-BD1C-12A42AAE78B6}" type="pres">
      <dgm:prSet presAssocID="{5776EE58-829A-4D5F-BA3A-76FEF60A443B}" presName="parTx2" presStyleLbl="node1" presStyleIdx="1" presStyleCnt="4"/>
      <dgm:spPr/>
    </dgm:pt>
    <dgm:pt modelId="{794A676D-68D9-410F-AEF3-BAB9E8E6B47C}" type="pres">
      <dgm:prSet presAssocID="{79DC7352-5939-42F6-BB86-5D869E8F502E}" presName="picture2" presStyleCnt="0"/>
      <dgm:spPr/>
    </dgm:pt>
    <dgm:pt modelId="{F527A4B9-9AF8-4A6B-AB8B-64BE67195017}" type="pres">
      <dgm:prSet presAssocID="{79DC7352-5939-42F6-BB86-5D869E8F502E}" presName="imageRepeatNode" presStyleLbl="fgImgPlace1" presStyleIdx="1" presStyleCnt="4"/>
      <dgm:spPr/>
    </dgm:pt>
    <dgm:pt modelId="{750BA442-00C6-4916-95D4-BEEC4987BF29}" type="pres">
      <dgm:prSet presAssocID="{81F63788-380C-4E33-AF7D-AC4BE4F42207}" presName="parTx3" presStyleLbl="node1" presStyleIdx="2" presStyleCnt="4"/>
      <dgm:spPr/>
    </dgm:pt>
    <dgm:pt modelId="{2459DB12-EE2B-4AFE-A264-7F88FDBCAAB0}" type="pres">
      <dgm:prSet presAssocID="{EA7818E3-E9CE-4DFA-B0FA-592F524C474F}" presName="picture3" presStyleCnt="0"/>
      <dgm:spPr/>
    </dgm:pt>
    <dgm:pt modelId="{09FD5201-A569-438E-B4E4-48B65D158B7B}" type="pres">
      <dgm:prSet presAssocID="{EA7818E3-E9CE-4DFA-B0FA-592F524C474F}" presName="imageRepeatNode" presStyleLbl="fgImgPlace1" presStyleIdx="2" presStyleCnt="4"/>
      <dgm:spPr/>
    </dgm:pt>
    <dgm:pt modelId="{45023B6E-7828-4BF8-974F-9A3BD511B609}" type="pres">
      <dgm:prSet presAssocID="{76D1AEC0-2C2F-482B-A1D3-D1DDEC717C26}" presName="parTx4" presStyleLbl="node1" presStyleIdx="3" presStyleCnt="4"/>
      <dgm:spPr/>
    </dgm:pt>
    <dgm:pt modelId="{B99D6517-D801-449C-9A88-CF9DD0424AC6}" type="pres">
      <dgm:prSet presAssocID="{8312D4CF-369D-4FF3-84BF-2AC47486865F}" presName="picture4" presStyleCnt="0"/>
      <dgm:spPr/>
    </dgm:pt>
    <dgm:pt modelId="{A3848812-7D84-4325-B812-629F362FDF05}" type="pres">
      <dgm:prSet presAssocID="{8312D4CF-369D-4FF3-84BF-2AC47486865F}" presName="imageRepeatNode" presStyleLbl="fgImgPlace1" presStyleIdx="3" presStyleCnt="4"/>
      <dgm:spPr/>
    </dgm:pt>
  </dgm:ptLst>
  <dgm:cxnLst>
    <dgm:cxn modelId="{B6693000-9E98-4A74-9309-5ECD2786360C}" srcId="{C7A1B552-D7A7-49DF-89CB-12BA94735BDA}" destId="{76D1AEC0-2C2F-482B-A1D3-D1DDEC717C26}" srcOrd="3" destOrd="0" parTransId="{72E8A765-879E-4281-A372-82AD2720518F}" sibTransId="{8312D4CF-369D-4FF3-84BF-2AC47486865F}"/>
    <dgm:cxn modelId="{2F0DC611-EBB0-4CA0-B156-BE360A7BF48A}" type="presOf" srcId="{66D552F6-55D3-44C9-B08C-58077EE000BC}" destId="{8530E4B4-5135-4CE2-B593-2BE5846BE72D}" srcOrd="0" destOrd="0" presId="urn:microsoft.com/office/officeart/2008/layout/AscendingPictureAccentProcess"/>
    <dgm:cxn modelId="{D8070528-8205-4122-AE0F-6A13DE4A69A9}" type="presOf" srcId="{81F63788-380C-4E33-AF7D-AC4BE4F42207}" destId="{750BA442-00C6-4916-95D4-BEEC4987BF29}" srcOrd="0" destOrd="0" presId="urn:microsoft.com/office/officeart/2008/layout/AscendingPictureAccentProcess"/>
    <dgm:cxn modelId="{02EC5D65-A10D-4BE4-9DB9-4B7E342660B9}" srcId="{C7A1B552-D7A7-49DF-89CB-12BA94735BDA}" destId="{81F63788-380C-4E33-AF7D-AC4BE4F42207}" srcOrd="2" destOrd="0" parTransId="{AABB3478-47EE-4C24-B7F7-EFD3565F830A}" sibTransId="{EA7818E3-E9CE-4DFA-B0FA-592F524C474F}"/>
    <dgm:cxn modelId="{982BC38A-FE5E-481C-BFDF-0728227F1B88}" srcId="{C7A1B552-D7A7-49DF-89CB-12BA94735BDA}" destId="{FD409B14-3782-4504-8A8C-EA58796373B0}" srcOrd="0" destOrd="0" parTransId="{A7591CEE-7ECA-40E6-8CA7-DF42994283BF}" sibTransId="{66D552F6-55D3-44C9-B08C-58077EE000BC}"/>
    <dgm:cxn modelId="{D9CD0F96-2BC3-43E0-9B68-533D3C0EEDD9}" type="presOf" srcId="{8312D4CF-369D-4FF3-84BF-2AC47486865F}" destId="{A3848812-7D84-4325-B812-629F362FDF05}" srcOrd="0" destOrd="0" presId="urn:microsoft.com/office/officeart/2008/layout/AscendingPictureAccentProcess"/>
    <dgm:cxn modelId="{9F9FA899-A350-4787-B1EE-3B70EA4E934A}" type="presOf" srcId="{5776EE58-829A-4D5F-BA3A-76FEF60A443B}" destId="{DD4AEF32-915B-43D0-BD1C-12A42AAE78B6}" srcOrd="0" destOrd="0" presId="urn:microsoft.com/office/officeart/2008/layout/AscendingPictureAccentProcess"/>
    <dgm:cxn modelId="{69B7449D-5C5E-49A5-8E76-31461C7B7E14}" type="presOf" srcId="{EA7818E3-E9CE-4DFA-B0FA-592F524C474F}" destId="{09FD5201-A569-438E-B4E4-48B65D158B7B}" srcOrd="0" destOrd="0" presId="urn:microsoft.com/office/officeart/2008/layout/AscendingPictureAccentProcess"/>
    <dgm:cxn modelId="{0C1A49A3-60AE-4D40-95F4-C4FD2AFF0710}" type="presOf" srcId="{76D1AEC0-2C2F-482B-A1D3-D1DDEC717C26}" destId="{45023B6E-7828-4BF8-974F-9A3BD511B609}" srcOrd="0" destOrd="0" presId="urn:microsoft.com/office/officeart/2008/layout/AscendingPictureAccentProcess"/>
    <dgm:cxn modelId="{67F59BC2-8E17-4B66-8A93-1E6C7BFB3615}" srcId="{C7A1B552-D7A7-49DF-89CB-12BA94735BDA}" destId="{5776EE58-829A-4D5F-BA3A-76FEF60A443B}" srcOrd="1" destOrd="0" parTransId="{14E8E3D6-5638-424F-87B6-143424E13C93}" sibTransId="{79DC7352-5939-42F6-BB86-5D869E8F502E}"/>
    <dgm:cxn modelId="{394CE6E0-83BE-460A-A249-BA9054B91111}" type="presOf" srcId="{79DC7352-5939-42F6-BB86-5D869E8F502E}" destId="{F527A4B9-9AF8-4A6B-AB8B-64BE67195017}" srcOrd="0" destOrd="0" presId="urn:microsoft.com/office/officeart/2008/layout/AscendingPictureAccentProcess"/>
    <dgm:cxn modelId="{EF31FDF0-904A-4CBE-B2C3-1E7B0384E535}" type="presOf" srcId="{C7A1B552-D7A7-49DF-89CB-12BA94735BDA}" destId="{ECB245D5-3382-436A-9D06-B4A30541B343}" srcOrd="0" destOrd="0" presId="urn:microsoft.com/office/officeart/2008/layout/AscendingPictureAccentProcess"/>
    <dgm:cxn modelId="{0D8932FA-CFF5-4B17-ADB3-951D33219129}" type="presOf" srcId="{FD409B14-3782-4504-8A8C-EA58796373B0}" destId="{05A783E6-D1BD-4750-A4B8-5A12011548F7}" srcOrd="0" destOrd="0" presId="urn:microsoft.com/office/officeart/2008/layout/AscendingPictureAccentProcess"/>
    <dgm:cxn modelId="{E745DD52-7CD1-49F1-9BC7-DC86FEA62C19}" type="presParOf" srcId="{ECB245D5-3382-436A-9D06-B4A30541B343}" destId="{CB0E8DED-2E14-4AC5-81AE-9577A896175B}" srcOrd="0" destOrd="0" presId="urn:microsoft.com/office/officeart/2008/layout/AscendingPictureAccentProcess"/>
    <dgm:cxn modelId="{608EA299-7F08-4FC5-B637-1DB9BADB327A}" type="presParOf" srcId="{ECB245D5-3382-436A-9D06-B4A30541B343}" destId="{DD9409F2-7401-4D5A-8035-C6E6AF72C28A}" srcOrd="1" destOrd="0" presId="urn:microsoft.com/office/officeart/2008/layout/AscendingPictureAccentProcess"/>
    <dgm:cxn modelId="{64D8C99E-A9B6-45E2-8A7B-EBA3A5ECA4F4}" type="presParOf" srcId="{ECB245D5-3382-436A-9D06-B4A30541B343}" destId="{A78A4A9D-7D38-4A17-9761-4C09AFBC78E7}" srcOrd="2" destOrd="0" presId="urn:microsoft.com/office/officeart/2008/layout/AscendingPictureAccentProcess"/>
    <dgm:cxn modelId="{3FCB3F9A-2823-4AB1-8C07-636BDF519A02}" type="presParOf" srcId="{ECB245D5-3382-436A-9D06-B4A30541B343}" destId="{B54712C9-B246-45A6-9D35-746F3B44F9C7}" srcOrd="3" destOrd="0" presId="urn:microsoft.com/office/officeart/2008/layout/AscendingPictureAccentProcess"/>
    <dgm:cxn modelId="{3DB9EE3B-23BE-4A19-9FB6-77790E6CCCE3}" type="presParOf" srcId="{ECB245D5-3382-436A-9D06-B4A30541B343}" destId="{18DD2B48-A4A8-4E98-AEA5-623B5B17E560}" srcOrd="4" destOrd="0" presId="urn:microsoft.com/office/officeart/2008/layout/AscendingPictureAccentProcess"/>
    <dgm:cxn modelId="{78B6132C-CD7C-4591-B004-9FF37AFEBE99}" type="presParOf" srcId="{ECB245D5-3382-436A-9D06-B4A30541B343}" destId="{ED70466E-5494-4276-8F16-976C25C4389D}" srcOrd="5" destOrd="0" presId="urn:microsoft.com/office/officeart/2008/layout/AscendingPictureAccentProcess"/>
    <dgm:cxn modelId="{8EF163F9-549B-4367-8731-40C0183E6D80}" type="presParOf" srcId="{ECB245D5-3382-436A-9D06-B4A30541B343}" destId="{C33010DE-227F-4E7B-8BB3-1FDD9621C975}" srcOrd="6" destOrd="0" presId="urn:microsoft.com/office/officeart/2008/layout/AscendingPictureAccentProcess"/>
    <dgm:cxn modelId="{7C78F4EC-2FD7-4A34-B99A-6575B817C00B}" type="presParOf" srcId="{ECB245D5-3382-436A-9D06-B4A30541B343}" destId="{8E3CF315-9F35-486E-9DD6-EAC558C06445}" srcOrd="7" destOrd="0" presId="urn:microsoft.com/office/officeart/2008/layout/AscendingPictureAccentProcess"/>
    <dgm:cxn modelId="{E90A6555-6045-4317-B3DB-8EF25C7F2343}" type="presParOf" srcId="{ECB245D5-3382-436A-9D06-B4A30541B343}" destId="{4384C2AA-2597-42F4-AEA7-BBF5ACB204CD}" srcOrd="8" destOrd="0" presId="urn:microsoft.com/office/officeart/2008/layout/AscendingPictureAccentProcess"/>
    <dgm:cxn modelId="{EB983A4B-5CA9-434D-AF38-C79A891C554D}" type="presParOf" srcId="{ECB245D5-3382-436A-9D06-B4A30541B343}" destId="{8FAD56E1-AA27-4057-B799-1C860179A72F}" srcOrd="9" destOrd="0" presId="urn:microsoft.com/office/officeart/2008/layout/AscendingPictureAccentProcess"/>
    <dgm:cxn modelId="{04B514AB-5153-4955-91DD-2171D77F93FF}" type="presParOf" srcId="{ECB245D5-3382-436A-9D06-B4A30541B343}" destId="{3CB7699D-FBE1-4175-947B-6BAA3DBFB7AF}" srcOrd="10" destOrd="0" presId="urn:microsoft.com/office/officeart/2008/layout/AscendingPictureAccentProcess"/>
    <dgm:cxn modelId="{9B94E354-B502-41F3-A944-9551BA9FA529}" type="presParOf" srcId="{ECB245D5-3382-436A-9D06-B4A30541B343}" destId="{E8241F66-26BF-4CD5-A08F-AEB5F0A7533F}" srcOrd="11" destOrd="0" presId="urn:microsoft.com/office/officeart/2008/layout/AscendingPictureAccentProcess"/>
    <dgm:cxn modelId="{C4D3D21B-59C9-411E-B041-D1705BF7DF61}" type="presParOf" srcId="{ECB245D5-3382-436A-9D06-B4A30541B343}" destId="{BA489A13-8625-45B4-BABB-5F6FC9306D04}" srcOrd="12" destOrd="0" presId="urn:microsoft.com/office/officeart/2008/layout/AscendingPictureAccentProcess"/>
    <dgm:cxn modelId="{DC8F6DB4-8E5B-404E-A1EA-D35477C46689}" type="presParOf" srcId="{ECB245D5-3382-436A-9D06-B4A30541B343}" destId="{05A783E6-D1BD-4750-A4B8-5A12011548F7}" srcOrd="13" destOrd="0" presId="urn:microsoft.com/office/officeart/2008/layout/AscendingPictureAccentProcess"/>
    <dgm:cxn modelId="{2736EBA7-D718-4692-A1BF-14E2163BED7B}" type="presParOf" srcId="{ECB245D5-3382-436A-9D06-B4A30541B343}" destId="{614E4204-ACD0-4D99-AC7A-30C22E1EC71D}" srcOrd="14" destOrd="0" presId="urn:microsoft.com/office/officeart/2008/layout/AscendingPictureAccentProcess"/>
    <dgm:cxn modelId="{3DB88EA7-15E9-49DF-935A-821E23150ACE}" type="presParOf" srcId="{614E4204-ACD0-4D99-AC7A-30C22E1EC71D}" destId="{8530E4B4-5135-4CE2-B593-2BE5846BE72D}" srcOrd="0" destOrd="0" presId="urn:microsoft.com/office/officeart/2008/layout/AscendingPictureAccentProcess"/>
    <dgm:cxn modelId="{DD06DE75-C973-4DA4-91BA-FE8CEFABE574}" type="presParOf" srcId="{ECB245D5-3382-436A-9D06-B4A30541B343}" destId="{DD4AEF32-915B-43D0-BD1C-12A42AAE78B6}" srcOrd="15" destOrd="0" presId="urn:microsoft.com/office/officeart/2008/layout/AscendingPictureAccentProcess"/>
    <dgm:cxn modelId="{58B7B33F-7751-4437-9F23-1ECC8D9F4CD6}" type="presParOf" srcId="{ECB245D5-3382-436A-9D06-B4A30541B343}" destId="{794A676D-68D9-410F-AEF3-BAB9E8E6B47C}" srcOrd="16" destOrd="0" presId="urn:microsoft.com/office/officeart/2008/layout/AscendingPictureAccentProcess"/>
    <dgm:cxn modelId="{679E8AE4-01D1-434C-AB84-4D1568914F47}" type="presParOf" srcId="{794A676D-68D9-410F-AEF3-BAB9E8E6B47C}" destId="{F527A4B9-9AF8-4A6B-AB8B-64BE67195017}" srcOrd="0" destOrd="0" presId="urn:microsoft.com/office/officeart/2008/layout/AscendingPictureAccentProcess"/>
    <dgm:cxn modelId="{9A8330BA-43C4-4272-A238-F2D6390D9460}" type="presParOf" srcId="{ECB245D5-3382-436A-9D06-B4A30541B343}" destId="{750BA442-00C6-4916-95D4-BEEC4987BF29}" srcOrd="17" destOrd="0" presId="urn:microsoft.com/office/officeart/2008/layout/AscendingPictureAccentProcess"/>
    <dgm:cxn modelId="{DD187566-4F24-4AC9-8C4E-DD6160808B33}" type="presParOf" srcId="{ECB245D5-3382-436A-9D06-B4A30541B343}" destId="{2459DB12-EE2B-4AFE-A264-7F88FDBCAAB0}" srcOrd="18" destOrd="0" presId="urn:microsoft.com/office/officeart/2008/layout/AscendingPictureAccentProcess"/>
    <dgm:cxn modelId="{0B5AA06B-7966-4B85-B880-F8339E9C0933}" type="presParOf" srcId="{2459DB12-EE2B-4AFE-A264-7F88FDBCAAB0}" destId="{09FD5201-A569-438E-B4E4-48B65D158B7B}" srcOrd="0" destOrd="0" presId="urn:microsoft.com/office/officeart/2008/layout/AscendingPictureAccentProcess"/>
    <dgm:cxn modelId="{0E80B3C4-A623-466D-8708-9F8DCA6115CE}" type="presParOf" srcId="{ECB245D5-3382-436A-9D06-B4A30541B343}" destId="{45023B6E-7828-4BF8-974F-9A3BD511B609}" srcOrd="19" destOrd="0" presId="urn:microsoft.com/office/officeart/2008/layout/AscendingPictureAccentProcess"/>
    <dgm:cxn modelId="{43F35142-A12C-4676-BFEA-68F3C23DF3CD}" type="presParOf" srcId="{ECB245D5-3382-436A-9D06-B4A30541B343}" destId="{B99D6517-D801-449C-9A88-CF9DD0424AC6}" srcOrd="20" destOrd="0" presId="urn:microsoft.com/office/officeart/2008/layout/AscendingPictureAccentProcess"/>
    <dgm:cxn modelId="{6ECAD621-53F8-4BD5-9EC4-AB48750BCA01}" type="presParOf" srcId="{B99D6517-D801-449C-9A88-CF9DD0424AC6}" destId="{A3848812-7D84-4325-B812-629F362FDF05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995A4-C739-430B-8477-E87BAC631449}">
      <dsp:nvSpPr>
        <dsp:cNvPr id="0" name=""/>
        <dsp:cNvSpPr/>
      </dsp:nvSpPr>
      <dsp:spPr>
        <a:xfrm>
          <a:off x="8849" y="0"/>
          <a:ext cx="9053332" cy="5765962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900" b="1" i="1" kern="1200" dirty="0"/>
            <a:t>ADMINISTRADOR GENERAL</a:t>
          </a:r>
          <a:endParaRPr lang="es-ES" sz="5900" kern="1200" dirty="0"/>
        </a:p>
      </dsp:txBody>
      <dsp:txXfrm>
        <a:off x="8849" y="0"/>
        <a:ext cx="9053332" cy="1729788"/>
      </dsp:txXfrm>
    </dsp:sp>
    <dsp:sp modelId="{076386FB-3828-4B17-AF3D-C55F975AD43B}">
      <dsp:nvSpPr>
        <dsp:cNvPr id="0" name=""/>
        <dsp:cNvSpPr/>
      </dsp:nvSpPr>
      <dsp:spPr>
        <a:xfrm>
          <a:off x="909758" y="1730380"/>
          <a:ext cx="7242665" cy="438599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El administrador accede a la aplicación web.</a:t>
          </a:r>
          <a:endParaRPr lang="es-ES" sz="2000" kern="1200" dirty="0"/>
        </a:p>
      </dsp:txBody>
      <dsp:txXfrm>
        <a:off x="922604" y="1743226"/>
        <a:ext cx="7216973" cy="412907"/>
      </dsp:txXfrm>
    </dsp:sp>
    <dsp:sp modelId="{8536363D-FB2B-4B98-8E50-0054CB80BD1C}">
      <dsp:nvSpPr>
        <dsp:cNvPr id="0" name=""/>
        <dsp:cNvSpPr/>
      </dsp:nvSpPr>
      <dsp:spPr>
        <a:xfrm>
          <a:off x="909758" y="2223036"/>
          <a:ext cx="7242665" cy="3513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El administrador selecciona el apartado de operaciones</a:t>
          </a:r>
          <a:r>
            <a:rPr lang="es-MX" sz="1400" kern="1200" dirty="0"/>
            <a:t>.</a:t>
          </a:r>
          <a:endParaRPr lang="es-ES" sz="1400" kern="1200" dirty="0"/>
        </a:p>
      </dsp:txBody>
      <dsp:txXfrm>
        <a:off x="920049" y="2233327"/>
        <a:ext cx="7222083" cy="330781"/>
      </dsp:txXfrm>
    </dsp:sp>
    <dsp:sp modelId="{2F59CE10-73FD-4565-88C0-E03A48D8D42F}">
      <dsp:nvSpPr>
        <dsp:cNvPr id="0" name=""/>
        <dsp:cNvSpPr/>
      </dsp:nvSpPr>
      <dsp:spPr>
        <a:xfrm>
          <a:off x="909758" y="2628455"/>
          <a:ext cx="7242665" cy="596650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El administrador realizará los cálculos respectivos para la realización de una voladura.</a:t>
          </a:r>
          <a:endParaRPr lang="es-ES" sz="2000" kern="1200" dirty="0"/>
        </a:p>
      </dsp:txBody>
      <dsp:txXfrm>
        <a:off x="927233" y="2645930"/>
        <a:ext cx="7207715" cy="561700"/>
      </dsp:txXfrm>
    </dsp:sp>
    <dsp:sp modelId="{0E215F38-97CB-4505-AFFF-3F8C1CDB5D24}">
      <dsp:nvSpPr>
        <dsp:cNvPr id="0" name=""/>
        <dsp:cNvSpPr/>
      </dsp:nvSpPr>
      <dsp:spPr>
        <a:xfrm>
          <a:off x="909758" y="3279161"/>
          <a:ext cx="7242665" cy="5159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El administrador visualizará todos aquellos productos con los que la empresa cuente</a:t>
          </a:r>
          <a:r>
            <a:rPr lang="es-MX" sz="1400" kern="1200" dirty="0"/>
            <a:t>.</a:t>
          </a:r>
          <a:endParaRPr lang="es-ES" sz="1400" kern="1200" dirty="0"/>
        </a:p>
      </dsp:txBody>
      <dsp:txXfrm>
        <a:off x="924870" y="3294273"/>
        <a:ext cx="7212441" cy="485742"/>
      </dsp:txXfrm>
    </dsp:sp>
    <dsp:sp modelId="{C19BC722-701A-4782-9DFA-09DBD48A23ED}">
      <dsp:nvSpPr>
        <dsp:cNvPr id="0" name=""/>
        <dsp:cNvSpPr/>
      </dsp:nvSpPr>
      <dsp:spPr>
        <a:xfrm>
          <a:off x="909758" y="3849183"/>
          <a:ext cx="7242665" cy="585603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El administrador será capaz de realizar de forma automática los presupuestos para los clientes.</a:t>
          </a:r>
          <a:endParaRPr lang="es-ES" sz="2000" kern="1200" dirty="0"/>
        </a:p>
      </dsp:txBody>
      <dsp:txXfrm>
        <a:off x="926910" y="3866335"/>
        <a:ext cx="7208361" cy="551299"/>
      </dsp:txXfrm>
    </dsp:sp>
    <dsp:sp modelId="{7019D37E-E805-4332-B0E8-B72563FBCE11}">
      <dsp:nvSpPr>
        <dsp:cNvPr id="0" name=""/>
        <dsp:cNvSpPr/>
      </dsp:nvSpPr>
      <dsp:spPr>
        <a:xfrm>
          <a:off x="909758" y="4488842"/>
          <a:ext cx="7242665" cy="3513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El administrador podrá subir, eliminar y descargar los archivos</a:t>
          </a:r>
          <a:r>
            <a:rPr lang="es-MX" sz="1400" kern="1200" dirty="0"/>
            <a:t>.</a:t>
          </a:r>
          <a:endParaRPr lang="es-ES" sz="1400" kern="1200" dirty="0"/>
        </a:p>
      </dsp:txBody>
      <dsp:txXfrm>
        <a:off x="920049" y="4499133"/>
        <a:ext cx="7222083" cy="330781"/>
      </dsp:txXfrm>
    </dsp:sp>
    <dsp:sp modelId="{9D0FAACA-1FC2-40C4-BCE9-8AF5C4A45ACC}">
      <dsp:nvSpPr>
        <dsp:cNvPr id="0" name=""/>
        <dsp:cNvSpPr/>
      </dsp:nvSpPr>
      <dsp:spPr>
        <a:xfrm>
          <a:off x="909758" y="4894262"/>
          <a:ext cx="7242665" cy="582809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El administrador dará de alta a los usuarios de las diferentes empresas</a:t>
          </a:r>
          <a:r>
            <a:rPr lang="es-MX" sz="1400" kern="1200" dirty="0"/>
            <a:t>.</a:t>
          </a:r>
          <a:endParaRPr lang="es-ES" sz="1400" kern="1200" dirty="0"/>
        </a:p>
      </dsp:txBody>
      <dsp:txXfrm>
        <a:off x="926828" y="4911332"/>
        <a:ext cx="7208525" cy="5486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995A4-C739-430B-8477-E87BAC631449}">
      <dsp:nvSpPr>
        <dsp:cNvPr id="0" name=""/>
        <dsp:cNvSpPr/>
      </dsp:nvSpPr>
      <dsp:spPr>
        <a:xfrm>
          <a:off x="0" y="0"/>
          <a:ext cx="8795724" cy="5704900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i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ADMINISTRADOR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i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 LA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i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EMPRESA</a:t>
          </a:r>
          <a:endParaRPr lang="es-ES" sz="28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0"/>
        <a:ext cx="8795724" cy="1711470"/>
      </dsp:txXfrm>
    </dsp:sp>
    <dsp:sp modelId="{A03258F9-9E98-4C0D-83A5-27ED3D9170B8}">
      <dsp:nvSpPr>
        <dsp:cNvPr id="0" name=""/>
        <dsp:cNvSpPr/>
      </dsp:nvSpPr>
      <dsp:spPr>
        <a:xfrm>
          <a:off x="883871" y="1711748"/>
          <a:ext cx="7036579" cy="547717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El usuario accede a la aplicación web</a:t>
          </a:r>
          <a:r>
            <a:rPr lang="es-MX" sz="1600" kern="1200" dirty="0"/>
            <a:t>.</a:t>
          </a:r>
          <a:endParaRPr lang="es-ES" sz="1600" kern="1200" dirty="0"/>
        </a:p>
      </dsp:txBody>
      <dsp:txXfrm>
        <a:off x="899913" y="1727790"/>
        <a:ext cx="7004495" cy="515633"/>
      </dsp:txXfrm>
    </dsp:sp>
    <dsp:sp modelId="{EB8B0A6B-2BF2-4911-B7D7-6BCBF59BD21D}">
      <dsp:nvSpPr>
        <dsp:cNvPr id="0" name=""/>
        <dsp:cNvSpPr/>
      </dsp:nvSpPr>
      <dsp:spPr>
        <a:xfrm>
          <a:off x="883871" y="2343730"/>
          <a:ext cx="7036579" cy="5477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El usuario selecciona el apartado de operaciones</a:t>
          </a:r>
          <a:r>
            <a:rPr lang="es-MX" sz="1600" kern="1200" dirty="0"/>
            <a:t>.</a:t>
          </a:r>
          <a:endParaRPr lang="es-ES" sz="1600" kern="1200" dirty="0"/>
        </a:p>
      </dsp:txBody>
      <dsp:txXfrm>
        <a:off x="899913" y="2359772"/>
        <a:ext cx="7004495" cy="515633"/>
      </dsp:txXfrm>
    </dsp:sp>
    <dsp:sp modelId="{F0F80213-0328-4CFB-8973-17211D1A9426}">
      <dsp:nvSpPr>
        <dsp:cNvPr id="0" name=""/>
        <dsp:cNvSpPr/>
      </dsp:nvSpPr>
      <dsp:spPr>
        <a:xfrm>
          <a:off x="883871" y="2975713"/>
          <a:ext cx="7036579" cy="547717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El usuario puede visualizar todos aquellos productos con los que la empresa cuente.</a:t>
          </a:r>
          <a:endParaRPr lang="es-ES" sz="2000" kern="1200" dirty="0"/>
        </a:p>
      </dsp:txBody>
      <dsp:txXfrm>
        <a:off x="899913" y="2991755"/>
        <a:ext cx="7004495" cy="515633"/>
      </dsp:txXfrm>
    </dsp:sp>
    <dsp:sp modelId="{3452E581-667D-4DA3-AA11-AC99EBA947FC}">
      <dsp:nvSpPr>
        <dsp:cNvPr id="0" name=""/>
        <dsp:cNvSpPr/>
      </dsp:nvSpPr>
      <dsp:spPr>
        <a:xfrm>
          <a:off x="883871" y="3607695"/>
          <a:ext cx="7036579" cy="5477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El usuario podrá realizar los cálculos respectivos para la realización de una voladura.</a:t>
          </a:r>
          <a:endParaRPr lang="es-ES" sz="2000" kern="1200" dirty="0"/>
        </a:p>
      </dsp:txBody>
      <dsp:txXfrm>
        <a:off x="899913" y="3623737"/>
        <a:ext cx="7004495" cy="515633"/>
      </dsp:txXfrm>
    </dsp:sp>
    <dsp:sp modelId="{57A6D054-3DBE-4D86-84B9-ACE27571CBFA}">
      <dsp:nvSpPr>
        <dsp:cNvPr id="0" name=""/>
        <dsp:cNvSpPr/>
      </dsp:nvSpPr>
      <dsp:spPr>
        <a:xfrm>
          <a:off x="883871" y="4239677"/>
          <a:ext cx="7036579" cy="547717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El usuario será capaz de realizar de forma automática los presupuestos para los clientes.</a:t>
          </a:r>
          <a:endParaRPr lang="es-ES" sz="2000" kern="1200" dirty="0"/>
        </a:p>
      </dsp:txBody>
      <dsp:txXfrm>
        <a:off x="899913" y="4255719"/>
        <a:ext cx="7004495" cy="515633"/>
      </dsp:txXfrm>
    </dsp:sp>
    <dsp:sp modelId="{ACBB35BF-903C-4966-812D-BDA4A63688EF}">
      <dsp:nvSpPr>
        <dsp:cNvPr id="0" name=""/>
        <dsp:cNvSpPr/>
      </dsp:nvSpPr>
      <dsp:spPr>
        <a:xfrm>
          <a:off x="883871" y="4871659"/>
          <a:ext cx="7036579" cy="5477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El usuario podrá subir, eliminar y descargar los archivos</a:t>
          </a:r>
          <a:r>
            <a:rPr lang="es-MX" sz="2300" kern="1200" dirty="0"/>
            <a:t>.</a:t>
          </a:r>
          <a:endParaRPr lang="es-ES" sz="2300" kern="1200" dirty="0"/>
        </a:p>
      </dsp:txBody>
      <dsp:txXfrm>
        <a:off x="899913" y="4887701"/>
        <a:ext cx="7004495" cy="5156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0E8DED-2E14-4AC5-81AE-9577A896175B}">
      <dsp:nvSpPr>
        <dsp:cNvPr id="0" name=""/>
        <dsp:cNvSpPr/>
      </dsp:nvSpPr>
      <dsp:spPr>
        <a:xfrm>
          <a:off x="3028322" y="4486614"/>
          <a:ext cx="109022" cy="1090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9409F2-7401-4D5A-8035-C6E6AF72C28A}">
      <dsp:nvSpPr>
        <dsp:cNvPr id="0" name=""/>
        <dsp:cNvSpPr/>
      </dsp:nvSpPr>
      <dsp:spPr>
        <a:xfrm>
          <a:off x="2785471" y="4597350"/>
          <a:ext cx="109022" cy="1090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8A4A9D-7D38-4A17-9761-4C09AFBC78E7}">
      <dsp:nvSpPr>
        <dsp:cNvPr id="0" name=""/>
        <dsp:cNvSpPr/>
      </dsp:nvSpPr>
      <dsp:spPr>
        <a:xfrm>
          <a:off x="2535438" y="4688514"/>
          <a:ext cx="109022" cy="1090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4712C9-B246-45A6-9D35-746F3B44F9C7}">
      <dsp:nvSpPr>
        <dsp:cNvPr id="0" name=""/>
        <dsp:cNvSpPr/>
      </dsp:nvSpPr>
      <dsp:spPr>
        <a:xfrm>
          <a:off x="2278224" y="4759591"/>
          <a:ext cx="109022" cy="1090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D2B48-A4A8-4E98-AEA5-623B5B17E560}">
      <dsp:nvSpPr>
        <dsp:cNvPr id="0" name=""/>
        <dsp:cNvSpPr/>
      </dsp:nvSpPr>
      <dsp:spPr>
        <a:xfrm>
          <a:off x="4163588" y="3561583"/>
          <a:ext cx="109022" cy="1090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0466E-5494-4276-8F16-976C25C4389D}">
      <dsp:nvSpPr>
        <dsp:cNvPr id="0" name=""/>
        <dsp:cNvSpPr/>
      </dsp:nvSpPr>
      <dsp:spPr>
        <a:xfrm>
          <a:off x="4811192" y="2204424"/>
          <a:ext cx="109022" cy="1090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010DE-227F-4E7B-8BB3-1FDD9621C975}">
      <dsp:nvSpPr>
        <dsp:cNvPr id="0" name=""/>
        <dsp:cNvSpPr/>
      </dsp:nvSpPr>
      <dsp:spPr>
        <a:xfrm>
          <a:off x="4636235" y="510937"/>
          <a:ext cx="109022" cy="1090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3CF315-9F35-486E-9DD6-EAC558C06445}">
      <dsp:nvSpPr>
        <dsp:cNvPr id="0" name=""/>
        <dsp:cNvSpPr/>
      </dsp:nvSpPr>
      <dsp:spPr>
        <a:xfrm>
          <a:off x="4791608" y="400717"/>
          <a:ext cx="109022" cy="1090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4C2AA-2597-42F4-AEA7-BBF5ACB204CD}">
      <dsp:nvSpPr>
        <dsp:cNvPr id="0" name=""/>
        <dsp:cNvSpPr/>
      </dsp:nvSpPr>
      <dsp:spPr>
        <a:xfrm>
          <a:off x="4946980" y="290496"/>
          <a:ext cx="109022" cy="1090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D56E1-AA27-4057-B799-1C860179A72F}">
      <dsp:nvSpPr>
        <dsp:cNvPr id="0" name=""/>
        <dsp:cNvSpPr/>
      </dsp:nvSpPr>
      <dsp:spPr>
        <a:xfrm>
          <a:off x="5102353" y="400717"/>
          <a:ext cx="109022" cy="1090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7699D-FBE1-4175-947B-6BAA3DBFB7AF}">
      <dsp:nvSpPr>
        <dsp:cNvPr id="0" name=""/>
        <dsp:cNvSpPr/>
      </dsp:nvSpPr>
      <dsp:spPr>
        <a:xfrm>
          <a:off x="5258379" y="510937"/>
          <a:ext cx="109022" cy="1090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41F66-26BF-4CD5-A08F-AEB5F0A7533F}">
      <dsp:nvSpPr>
        <dsp:cNvPr id="0" name=""/>
        <dsp:cNvSpPr/>
      </dsp:nvSpPr>
      <dsp:spPr>
        <a:xfrm>
          <a:off x="4946980" y="523299"/>
          <a:ext cx="109022" cy="1090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489A13-8625-45B4-BABB-5F6FC9306D04}">
      <dsp:nvSpPr>
        <dsp:cNvPr id="0" name=""/>
        <dsp:cNvSpPr/>
      </dsp:nvSpPr>
      <dsp:spPr>
        <a:xfrm>
          <a:off x="4946980" y="756102"/>
          <a:ext cx="109022" cy="1090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A783E6-D1BD-4750-A4B8-5A12011548F7}">
      <dsp:nvSpPr>
        <dsp:cNvPr id="0" name=""/>
        <dsp:cNvSpPr/>
      </dsp:nvSpPr>
      <dsp:spPr>
        <a:xfrm>
          <a:off x="1656407" y="4978403"/>
          <a:ext cx="2346912" cy="6293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763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kern="1200"/>
            <a:t>Integridad</a:t>
          </a:r>
          <a:endParaRPr lang="es-ES" sz="1900" kern="1200" dirty="0"/>
        </a:p>
      </dsp:txBody>
      <dsp:txXfrm>
        <a:off x="1687131" y="5009127"/>
        <a:ext cx="2285464" cy="567944"/>
      </dsp:txXfrm>
    </dsp:sp>
    <dsp:sp modelId="{8530E4B4-5135-4CE2-B593-2BE5846BE72D}">
      <dsp:nvSpPr>
        <dsp:cNvPr id="0" name=""/>
        <dsp:cNvSpPr/>
      </dsp:nvSpPr>
      <dsp:spPr>
        <a:xfrm>
          <a:off x="1005865" y="4361115"/>
          <a:ext cx="1088262" cy="10883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4AEF32-915B-43D0-BD1C-12A42AAE78B6}">
      <dsp:nvSpPr>
        <dsp:cNvPr id="0" name=""/>
        <dsp:cNvSpPr/>
      </dsp:nvSpPr>
      <dsp:spPr>
        <a:xfrm>
          <a:off x="3763079" y="4218703"/>
          <a:ext cx="2346912" cy="6293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763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kern="1200"/>
            <a:t>Confidencialidad</a:t>
          </a:r>
          <a:endParaRPr lang="es-MX" sz="1900" kern="1200" dirty="0"/>
        </a:p>
      </dsp:txBody>
      <dsp:txXfrm>
        <a:off x="3793803" y="4249427"/>
        <a:ext cx="2285464" cy="567944"/>
      </dsp:txXfrm>
    </dsp:sp>
    <dsp:sp modelId="{F527A4B9-9AF8-4A6B-AB8B-64BE67195017}">
      <dsp:nvSpPr>
        <dsp:cNvPr id="0" name=""/>
        <dsp:cNvSpPr/>
      </dsp:nvSpPr>
      <dsp:spPr>
        <a:xfrm>
          <a:off x="3112537" y="3601415"/>
          <a:ext cx="1088262" cy="108830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BA442-00C6-4916-95D4-BEEC4987BF29}">
      <dsp:nvSpPr>
        <dsp:cNvPr id="0" name=""/>
        <dsp:cNvSpPr/>
      </dsp:nvSpPr>
      <dsp:spPr>
        <a:xfrm>
          <a:off x="4660063" y="3020695"/>
          <a:ext cx="2346912" cy="6293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763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kern="1200"/>
            <a:t>Disponibilidad</a:t>
          </a:r>
          <a:endParaRPr lang="es-MX" sz="1900" b="1" kern="1200" dirty="0"/>
        </a:p>
      </dsp:txBody>
      <dsp:txXfrm>
        <a:off x="4690787" y="3051419"/>
        <a:ext cx="2285464" cy="567944"/>
      </dsp:txXfrm>
    </dsp:sp>
    <dsp:sp modelId="{09FD5201-A569-438E-B4E4-48B65D158B7B}">
      <dsp:nvSpPr>
        <dsp:cNvPr id="0" name=""/>
        <dsp:cNvSpPr/>
      </dsp:nvSpPr>
      <dsp:spPr>
        <a:xfrm>
          <a:off x="4009521" y="2403407"/>
          <a:ext cx="1088262" cy="108830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023B6E-7828-4BF8-974F-9A3BD511B609}">
      <dsp:nvSpPr>
        <dsp:cNvPr id="0" name=""/>
        <dsp:cNvSpPr/>
      </dsp:nvSpPr>
      <dsp:spPr>
        <a:xfrm>
          <a:off x="5053718" y="1593490"/>
          <a:ext cx="2346912" cy="6293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763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kern="1200" dirty="0"/>
            <a:t>Autenticación </a:t>
          </a:r>
          <a:endParaRPr lang="es-MX" sz="1900" kern="1200" dirty="0"/>
        </a:p>
      </dsp:txBody>
      <dsp:txXfrm>
        <a:off x="5084442" y="1624214"/>
        <a:ext cx="2285464" cy="567944"/>
      </dsp:txXfrm>
    </dsp:sp>
    <dsp:sp modelId="{A3848812-7D84-4325-B812-629F362FDF05}">
      <dsp:nvSpPr>
        <dsp:cNvPr id="0" name=""/>
        <dsp:cNvSpPr/>
      </dsp:nvSpPr>
      <dsp:spPr>
        <a:xfrm>
          <a:off x="4403176" y="976201"/>
          <a:ext cx="1088262" cy="1088302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0BCE3-C84B-9346-96F7-58CB5BE774E0}" type="datetimeFigureOut">
              <a:rPr lang="es-MX" smtClean="0"/>
              <a:t>16/11/2021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67599-4002-2A4E-B066-8F744210D14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9415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AB771-43B4-1147-9524-DC04AEB4E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1CE766-4E34-2041-881F-0E065D4A7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A95B5D-6081-6540-944C-D4B759DDE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7E03-7B8D-AE4F-BEA8-76715A11AAD7}" type="datetimeFigureOut">
              <a:rPr lang="es-MX" smtClean="0"/>
              <a:t>16/11/2021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EC8A8F-42A4-6F48-A04B-5829A4F28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C53390-6B1C-004E-BAA0-3BE668C5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FCDE-7097-5648-9A89-4BAB16C5B2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3321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CA17D-EEAE-CB4D-A771-73A51E11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EF8DD09-9F4F-3F41-BA30-BB0887DE5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2139A0-0FFA-A045-A6FE-E6AA6B9D1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7E03-7B8D-AE4F-BEA8-76715A11AAD7}" type="datetimeFigureOut">
              <a:rPr lang="es-MX" smtClean="0"/>
              <a:t>16/11/2021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65050C-9333-1B4B-B045-44888725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49F5F2-8546-FE4A-8262-23F826C26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FCDE-7097-5648-9A89-4BAB16C5B2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0574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A1AF964-30AC-EF4C-AF0D-2B6D9B4400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890BBA-FD01-5042-8320-CB0142BCF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713B90-179E-2E47-8596-08ADFB89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7E03-7B8D-AE4F-BEA8-76715A11AAD7}" type="datetimeFigureOut">
              <a:rPr lang="es-MX" smtClean="0"/>
              <a:t>16/11/2021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B194B3-8478-BA4E-A5D3-4B8B750F1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47BF2C-D70C-F44A-82BA-90E6BFE1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FCDE-7097-5648-9A89-4BAB16C5B2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0410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2A7895-C4D9-534E-A4EF-64999403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34A70F-7AD0-1942-AADE-72E4A2468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E3FF08-33B9-464D-992F-ADB6C1115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7E03-7B8D-AE4F-BEA8-76715A11AAD7}" type="datetimeFigureOut">
              <a:rPr lang="es-MX" smtClean="0"/>
              <a:t>16/11/2021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4A1CA4-72EA-8F46-B98C-D9C28AA6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654D50-8B79-614F-93A3-CCFDFAFE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FCDE-7097-5648-9A89-4BAB16C5B2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4981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8DF7E-640F-6E4A-851F-4119386C7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C0B35D-3143-7F4C-8703-EEB98257B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6349D1-E147-C64D-8C66-C2E084650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7E03-7B8D-AE4F-BEA8-76715A11AAD7}" type="datetimeFigureOut">
              <a:rPr lang="es-MX" smtClean="0"/>
              <a:t>16/11/2021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9F8C81-6711-B742-B5F2-A0C694096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BD728F-333D-0246-A5F1-6812662D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FCDE-7097-5648-9A89-4BAB16C5B2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9569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53913-026F-1F45-A02F-AA8E927A5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18C321-5C74-6B4D-92AC-DA6F2FC45D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844D01-D670-0B47-992B-8B225DE5B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9CABCAD-A797-8D46-912E-0282E2F9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7E03-7B8D-AE4F-BEA8-76715A11AAD7}" type="datetimeFigureOut">
              <a:rPr lang="es-MX" smtClean="0"/>
              <a:t>16/11/2021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9C02564-C331-B441-AB89-D724646D1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EB60E9-6DE8-A44E-B083-B9FA7E51D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FCDE-7097-5648-9A89-4BAB16C5B2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6494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C67F6-660F-7149-8F49-EA7423653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43590F-207F-E84E-A619-C33848B00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6BB8CA2-E0F5-FB4F-BFE4-953F3E02B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3245DB0-052F-0340-87C1-7C64C5777D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38AF18E-AA33-FB41-94EB-68D0246455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1EF447C-17EF-7948-A2CC-E59EB299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7E03-7B8D-AE4F-BEA8-76715A11AAD7}" type="datetimeFigureOut">
              <a:rPr lang="es-MX" smtClean="0"/>
              <a:t>16/11/2021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A4BA515-B96F-BD4D-BC2A-B8C532B72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F3621A0-D22B-D94B-A7EF-D700AA22A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FCDE-7097-5648-9A89-4BAB16C5B2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116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E9398-36B2-0948-A42F-8EDAD9D0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E94D2B1-CC5A-AF47-BDD4-2A0D321B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7E03-7B8D-AE4F-BEA8-76715A11AAD7}" type="datetimeFigureOut">
              <a:rPr lang="es-MX" smtClean="0"/>
              <a:t>16/11/2021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4D0E00E-7F7B-9640-A0C9-F9423E47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886010-22DC-F046-9D5F-169EB0C91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FCDE-7097-5648-9A89-4BAB16C5B2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0861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1CD1683-8704-604B-8B38-14041B8C2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7E03-7B8D-AE4F-BEA8-76715A11AAD7}" type="datetimeFigureOut">
              <a:rPr lang="es-MX" smtClean="0"/>
              <a:t>16/11/2021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A8F62D-8698-1245-9E53-E3D0D44D2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2EA970-21FF-1A45-B77E-72F6CECD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FCDE-7097-5648-9A89-4BAB16C5B2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8679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A65402-1480-6D43-9669-69CB5060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696B72-A851-0F40-A763-F5B0198F5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D9B8A3-E180-A64A-9F28-02BEF4831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6E6F7F-973B-444E-8A51-3E96CE69A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7E03-7B8D-AE4F-BEA8-76715A11AAD7}" type="datetimeFigureOut">
              <a:rPr lang="es-MX" smtClean="0"/>
              <a:t>16/11/2021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8F0643-FECC-7949-9AE6-1487351B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399EF8-CF5F-AB4D-9EC6-F85C4D9C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FCDE-7097-5648-9A89-4BAB16C5B2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146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E35D5C-503E-D140-A1B4-498EC5A9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FA52DC0-F5E2-814C-800A-7114BE6B0A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9256F4A-CBB8-A546-B6E1-784F286E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FA045F-8F5D-7D4E-9A6F-A81BAD354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67E03-7B8D-AE4F-BEA8-76715A11AAD7}" type="datetimeFigureOut">
              <a:rPr lang="es-MX" smtClean="0"/>
              <a:t>16/11/2021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2944C2-90E5-3249-BCF6-F6D7A494D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537846-51FE-1547-A70C-20C580E9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FCDE-7097-5648-9A89-4BAB16C5B2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0651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A2F3445-74B0-834C-8D4F-87EA16D9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CF9D05-DF05-0844-9755-075184699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B8F0DB-4099-8242-8ACD-7289A239E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67E03-7B8D-AE4F-BEA8-76715A11AAD7}" type="datetimeFigureOut">
              <a:rPr lang="es-MX" smtClean="0"/>
              <a:t>16/11/2021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E97E99-77E0-9B45-B232-2C2B164EB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A4825F-7066-BE43-925E-4B06793BC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AFCDE-7097-5648-9A89-4BAB16C5B2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406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39.png"/><Relationship Id="rId4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microsoft.com/office/2007/relationships/hdphoto" Target="../media/hdphoto6.wdp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9CD8360B-76C4-874B-80C5-265CAAE18724}"/>
              </a:ext>
            </a:extLst>
          </p:cNvPr>
          <p:cNvSpPr/>
          <p:nvPr/>
        </p:nvSpPr>
        <p:spPr>
          <a:xfrm>
            <a:off x="-5902" y="6420707"/>
            <a:ext cx="12197901" cy="4513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0B58CCF-D445-D44A-B962-EB0E5525CA85}"/>
              </a:ext>
            </a:extLst>
          </p:cNvPr>
          <p:cNvSpPr/>
          <p:nvPr/>
        </p:nvSpPr>
        <p:spPr>
          <a:xfrm>
            <a:off x="10001250" y="6478431"/>
            <a:ext cx="20756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400" dirty="0">
                <a:solidFill>
                  <a:schemeClr val="bg1"/>
                </a:solidFill>
                <a:latin typeface="Poppins"/>
              </a:rPr>
              <a:t>NOVIEMBRE  2021</a:t>
            </a:r>
          </a:p>
        </p:txBody>
      </p:sp>
      <p:sp>
        <p:nvSpPr>
          <p:cNvPr id="13" name="object 4"/>
          <p:cNvSpPr txBox="1"/>
          <p:nvPr/>
        </p:nvSpPr>
        <p:spPr>
          <a:xfrm>
            <a:off x="1946048" y="281685"/>
            <a:ext cx="249872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ts val="209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202C4A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Universidad Autónoma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202C4A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  Campeche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202C4A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5973058" y="153923"/>
            <a:ext cx="12338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15" normalizeH="0" baseline="0" noProof="0" dirty="0">
                <a:ln>
                  <a:noFill/>
                </a:ln>
                <a:solidFill>
                  <a:srgbClr val="000F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Facultad</a:t>
            </a:r>
            <a:r>
              <a:rPr kumimoji="0" sz="2000" b="1" i="0" u="none" strike="noStrike" kern="1200" cap="none" spc="-75" normalizeH="0" baseline="0" noProof="0" dirty="0">
                <a:ln>
                  <a:noFill/>
                </a:ln>
                <a:solidFill>
                  <a:srgbClr val="000F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0F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 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000F25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Ingeniería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8177695" y="153923"/>
            <a:ext cx="23691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202C4A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Ingeniería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202C4A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</a:t>
            </a:r>
            <a:r>
              <a:rPr kumimoji="0" sz="2000" b="1" i="0" u="none" strike="noStrike" kern="1200" cap="none" spc="-70" normalizeH="0" baseline="0" noProof="0" dirty="0">
                <a:ln>
                  <a:noFill/>
                </a:ln>
                <a:solidFill>
                  <a:srgbClr val="202C4A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000" b="1" i="0" u="none" strike="noStrike" kern="1200" cap="none" spc="-10" normalizeH="0" baseline="0" noProof="0" dirty="0">
                <a:ln>
                  <a:noFill/>
                </a:ln>
                <a:solidFill>
                  <a:srgbClr val="202C4A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sistemas 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202C4A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computacionales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202C4A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472114" y="57403"/>
            <a:ext cx="1234440" cy="1463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6"/>
          <p:cNvSpPr/>
          <p:nvPr/>
        </p:nvSpPr>
        <p:spPr>
          <a:xfrm>
            <a:off x="5047841" y="213105"/>
            <a:ext cx="64135" cy="633730"/>
          </a:xfrm>
          <a:custGeom>
            <a:avLst/>
            <a:gdLst/>
            <a:ahLst/>
            <a:cxnLst/>
            <a:rect l="l" t="t" r="r" b="b"/>
            <a:pathLst>
              <a:path w="64135" h="633730">
                <a:moveTo>
                  <a:pt x="63521" y="0"/>
                </a:moveTo>
                <a:lnTo>
                  <a:pt x="0" y="0"/>
                </a:lnTo>
                <a:lnTo>
                  <a:pt x="0" y="633629"/>
                </a:lnTo>
                <a:lnTo>
                  <a:pt x="63521" y="633629"/>
                </a:lnTo>
                <a:lnTo>
                  <a:pt x="63521" y="0"/>
                </a:lnTo>
                <a:close/>
              </a:path>
            </a:pathLst>
          </a:custGeom>
          <a:solidFill>
            <a:srgbClr val="00214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8"/>
          <p:cNvSpPr/>
          <p:nvPr/>
        </p:nvSpPr>
        <p:spPr>
          <a:xfrm>
            <a:off x="7874066" y="208255"/>
            <a:ext cx="64135" cy="633730"/>
          </a:xfrm>
          <a:custGeom>
            <a:avLst/>
            <a:gdLst/>
            <a:ahLst/>
            <a:cxnLst/>
            <a:rect l="l" t="t" r="r" b="b"/>
            <a:pathLst>
              <a:path w="64134" h="633730">
                <a:moveTo>
                  <a:pt x="63521" y="0"/>
                </a:moveTo>
                <a:lnTo>
                  <a:pt x="0" y="0"/>
                </a:lnTo>
                <a:lnTo>
                  <a:pt x="0" y="633629"/>
                </a:lnTo>
                <a:lnTo>
                  <a:pt x="63521" y="633629"/>
                </a:lnTo>
                <a:lnTo>
                  <a:pt x="63521" y="0"/>
                </a:lnTo>
                <a:close/>
              </a:path>
            </a:pathLst>
          </a:custGeom>
          <a:solidFill>
            <a:srgbClr val="00214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91048" y="1925043"/>
            <a:ext cx="1136402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PROGRAMACIÓN </a:t>
            </a:r>
          </a:p>
          <a:p>
            <a:pPr algn="ctr"/>
            <a:r>
              <a:rPr lang="es-MX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</a:t>
            </a:r>
          </a:p>
          <a:p>
            <a:pPr algn="ctr"/>
            <a:r>
              <a:rPr lang="es-MX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APLICACIONES WEB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D6B7E1-E088-4015-B796-352E773ED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821" y="1193523"/>
            <a:ext cx="2027065" cy="20270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22A2BF-75AB-4AC0-9443-9E93F8C10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302" y="4515154"/>
            <a:ext cx="1599895" cy="159989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E3325B-5950-4090-AAD3-6E41F3C92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14" y="4589389"/>
            <a:ext cx="1752295" cy="175229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F0AFF96-E2F8-4C29-979D-5EE6BDEF55D4}"/>
              </a:ext>
            </a:extLst>
          </p:cNvPr>
          <p:cNvSpPr txBox="1"/>
          <p:nvPr/>
        </p:nvSpPr>
        <p:spPr>
          <a:xfrm>
            <a:off x="4057079" y="5293165"/>
            <a:ext cx="407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Presentado por: </a:t>
            </a:r>
            <a:r>
              <a:rPr lang="es-MX" b="1" dirty="0"/>
              <a:t>Alor Medina Levi Daniel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235F895-9C25-4060-9DAE-45FD4A18347B}"/>
              </a:ext>
            </a:extLst>
          </p:cNvPr>
          <p:cNvSpPr txBox="1"/>
          <p:nvPr/>
        </p:nvSpPr>
        <p:spPr>
          <a:xfrm>
            <a:off x="4202779" y="5757861"/>
            <a:ext cx="378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Profesor: </a:t>
            </a:r>
            <a:r>
              <a:rPr lang="es-MX" b="1" dirty="0"/>
              <a:t>Caamal </a:t>
            </a:r>
            <a:r>
              <a:rPr lang="es-MX" b="1" dirty="0" err="1"/>
              <a:t>Dzulu</a:t>
            </a:r>
            <a:r>
              <a:rPr lang="es-MX" b="1" dirty="0"/>
              <a:t> Edgar Daniel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398D8D68-2E90-4B67-9AB1-528F5C6AB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021" y="1982955"/>
            <a:ext cx="2027066" cy="202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08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CBFA95-840E-4261-8FBA-1528D4DEDA6C}"/>
              </a:ext>
            </a:extLst>
          </p:cNvPr>
          <p:cNvSpPr/>
          <p:nvPr/>
        </p:nvSpPr>
        <p:spPr>
          <a:xfrm>
            <a:off x="1554838" y="1"/>
            <a:ext cx="62302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Tecnologías utilizadas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C5C27FD-7275-46DE-8166-C771172987E6}"/>
              </a:ext>
            </a:extLst>
          </p:cNvPr>
          <p:cNvSpPr/>
          <p:nvPr/>
        </p:nvSpPr>
        <p:spPr>
          <a:xfrm>
            <a:off x="692732" y="2080579"/>
            <a:ext cx="1080653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Plataformas de programación</a:t>
            </a:r>
          </a:p>
        </p:txBody>
      </p:sp>
      <p:pic>
        <p:nvPicPr>
          <p:cNvPr id="14" name="Marcador de contenido 6">
            <a:extLst>
              <a:ext uri="{FF2B5EF4-FFF2-40B4-BE49-F238E27FC236}">
                <a16:creationId xmlns:a16="http://schemas.microsoft.com/office/drawing/2014/main" id="{02F5729D-A423-40D9-829A-65C4BD2D9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66" y="1581701"/>
            <a:ext cx="3354369" cy="335436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B8252AA-6C5A-4828-A955-B5B171FEDD6B}"/>
              </a:ext>
            </a:extLst>
          </p:cNvPr>
          <p:cNvSpPr txBox="1"/>
          <p:nvPr/>
        </p:nvSpPr>
        <p:spPr>
          <a:xfrm>
            <a:off x="8865440" y="2608373"/>
            <a:ext cx="2224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VENTAJAS</a:t>
            </a:r>
            <a:endParaRPr lang="es-MX" sz="2800" i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F81DD45-52CB-44F9-BD01-356D92E5D168}"/>
              </a:ext>
            </a:extLst>
          </p:cNvPr>
          <p:cNvSpPr txBox="1"/>
          <p:nvPr/>
        </p:nvSpPr>
        <p:spPr>
          <a:xfrm>
            <a:off x="6175485" y="3674802"/>
            <a:ext cx="2557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DESVENTAJAS</a:t>
            </a:r>
            <a:endParaRPr lang="es-MX" sz="2800" i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E18E3C6-5B5C-46BD-8886-4311EFA3A179}"/>
              </a:ext>
            </a:extLst>
          </p:cNvPr>
          <p:cNvSpPr txBox="1"/>
          <p:nvPr/>
        </p:nvSpPr>
        <p:spPr>
          <a:xfrm>
            <a:off x="5691726" y="1430686"/>
            <a:ext cx="2490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DESCRIPCIÓN</a:t>
            </a:r>
            <a:endParaRPr lang="es-MX" sz="2800" i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B77AFA2-635F-4726-B596-5943E3B4A468}"/>
              </a:ext>
            </a:extLst>
          </p:cNvPr>
          <p:cNvSpPr txBox="1"/>
          <p:nvPr/>
        </p:nvSpPr>
        <p:spPr>
          <a:xfrm>
            <a:off x="8466675" y="4908376"/>
            <a:ext cx="2490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EXPERIENCIA ADQUIRIDA</a:t>
            </a:r>
            <a:endParaRPr lang="es-MX" sz="2800" i="1" dirty="0"/>
          </a:p>
        </p:txBody>
      </p:sp>
    </p:spTree>
    <p:extLst>
      <p:ext uri="{BB962C8B-B14F-4D97-AF65-F5344CB8AC3E}">
        <p14:creationId xmlns:p14="http://schemas.microsoft.com/office/powerpoint/2010/main" val="363915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95C3627-B7C9-4055-8D36-2FF9426AC554}"/>
              </a:ext>
            </a:extLst>
          </p:cNvPr>
          <p:cNvSpPr/>
          <p:nvPr/>
        </p:nvSpPr>
        <p:spPr>
          <a:xfrm>
            <a:off x="692732" y="2080579"/>
            <a:ext cx="1080653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cap="none" spc="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Frameworks</a:t>
            </a:r>
            <a:r>
              <a:rPr lang="es-ES" sz="80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y patrones de diseño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2A2B218-BE0B-4406-9553-4098353AB80B}"/>
              </a:ext>
            </a:extLst>
          </p:cNvPr>
          <p:cNvSpPr/>
          <p:nvPr/>
        </p:nvSpPr>
        <p:spPr>
          <a:xfrm>
            <a:off x="1554838" y="1"/>
            <a:ext cx="62302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Tecnologías utilizadas</a:t>
            </a:r>
          </a:p>
        </p:txBody>
      </p:sp>
      <p:pic>
        <p:nvPicPr>
          <p:cNvPr id="15" name="Marcador de contenido 4">
            <a:extLst>
              <a:ext uri="{FF2B5EF4-FFF2-40B4-BE49-F238E27FC236}">
                <a16:creationId xmlns:a16="http://schemas.microsoft.com/office/drawing/2014/main" id="{E02A12A0-DC50-4806-AAB5-711606731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5134" y="1371173"/>
            <a:ext cx="4002054" cy="2101079"/>
          </a:xfrm>
        </p:spPr>
      </p:pic>
      <p:pic>
        <p:nvPicPr>
          <p:cNvPr id="16" name="Picture 2" descr="Qué es Bootstrap y para qué sirve? | Blog de LucusHost">
            <a:extLst>
              <a:ext uri="{FF2B5EF4-FFF2-40B4-BE49-F238E27FC236}">
                <a16:creationId xmlns:a16="http://schemas.microsoft.com/office/drawing/2014/main" id="{55E90AB3-3A9F-4DC2-A811-DDE5AAF6C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703" y="1796285"/>
            <a:ext cx="4295647" cy="169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A446DC5-A29A-41EC-9324-221A5C879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527" y="4635124"/>
            <a:ext cx="2614941" cy="18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0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D149773-EC77-44AA-AB13-69CE82307D43}"/>
              </a:ext>
            </a:extLst>
          </p:cNvPr>
          <p:cNvSpPr/>
          <p:nvPr/>
        </p:nvSpPr>
        <p:spPr>
          <a:xfrm>
            <a:off x="1554838" y="1"/>
            <a:ext cx="62302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Tecnologías utilizadas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9E7E652-B70A-4982-8E47-36B40C4EBA2A}"/>
              </a:ext>
            </a:extLst>
          </p:cNvPr>
          <p:cNvSpPr/>
          <p:nvPr/>
        </p:nvSpPr>
        <p:spPr>
          <a:xfrm>
            <a:off x="841997" y="2400619"/>
            <a:ext cx="1080653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Bases de datos</a:t>
            </a:r>
            <a:endParaRPr lang="es-ES" sz="80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4FB7CDF-C7E4-4296-BD49-4AB3CE96638A}"/>
              </a:ext>
            </a:extLst>
          </p:cNvPr>
          <p:cNvSpPr txBox="1"/>
          <p:nvPr/>
        </p:nvSpPr>
        <p:spPr>
          <a:xfrm>
            <a:off x="8269344" y="1506297"/>
            <a:ext cx="2224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VENTAJAS</a:t>
            </a:r>
            <a:endParaRPr lang="es-MX" sz="2800" i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8507EBC-5373-45C2-9CC0-1EE547129BD7}"/>
              </a:ext>
            </a:extLst>
          </p:cNvPr>
          <p:cNvSpPr txBox="1"/>
          <p:nvPr/>
        </p:nvSpPr>
        <p:spPr>
          <a:xfrm>
            <a:off x="8962358" y="3099393"/>
            <a:ext cx="2557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DESVENTAJAS</a:t>
            </a:r>
            <a:endParaRPr lang="es-MX" sz="2800" i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0CF6F01-ED7A-4121-A399-78ED1B99B4E5}"/>
              </a:ext>
            </a:extLst>
          </p:cNvPr>
          <p:cNvSpPr txBox="1"/>
          <p:nvPr/>
        </p:nvSpPr>
        <p:spPr>
          <a:xfrm>
            <a:off x="4541777" y="1468185"/>
            <a:ext cx="2490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DESCRIPCIÓN</a:t>
            </a:r>
            <a:endParaRPr lang="es-MX" sz="2800" i="1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F672825-65D1-4A9C-BCC9-096016A6E106}"/>
              </a:ext>
            </a:extLst>
          </p:cNvPr>
          <p:cNvSpPr txBox="1"/>
          <p:nvPr/>
        </p:nvSpPr>
        <p:spPr>
          <a:xfrm>
            <a:off x="9158019" y="5317154"/>
            <a:ext cx="2490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EXPERIENCIA ADQUIRIDA</a:t>
            </a:r>
            <a:endParaRPr lang="es-MX" sz="2800" i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BBC31B1-215F-4574-8DB9-82E575915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746" y="4168509"/>
            <a:ext cx="4102304" cy="229729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A55161F-99E3-4BC5-B1BF-24984CA3E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5" y="1439271"/>
            <a:ext cx="3998307" cy="22490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846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D149773-EC77-44AA-AB13-69CE82307D43}"/>
              </a:ext>
            </a:extLst>
          </p:cNvPr>
          <p:cNvSpPr/>
          <p:nvPr/>
        </p:nvSpPr>
        <p:spPr>
          <a:xfrm>
            <a:off x="1554838" y="1"/>
            <a:ext cx="62302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Tecnologías utilizadas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7448BA8-1904-402D-8EFF-617F0EA88082}"/>
              </a:ext>
            </a:extLst>
          </p:cNvPr>
          <p:cNvSpPr/>
          <p:nvPr/>
        </p:nvSpPr>
        <p:spPr>
          <a:xfrm>
            <a:off x="489916" y="2734305"/>
            <a:ext cx="1080653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Servidor Web</a:t>
            </a:r>
          </a:p>
        </p:txBody>
      </p:sp>
      <p:pic>
        <p:nvPicPr>
          <p:cNvPr id="15" name="Picture 10" descr="Solucionadas tres vulnerabilidades en servidores Apache Tomcat ...">
            <a:extLst>
              <a:ext uri="{FF2B5EF4-FFF2-40B4-BE49-F238E27FC236}">
                <a16:creationId xmlns:a16="http://schemas.microsoft.com/office/drawing/2014/main" id="{F2A282A5-579A-41EB-86E8-D816517F1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48" y="1807700"/>
            <a:ext cx="3428634" cy="341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2C9BCE81-2A62-4CEB-BEFA-259751159BED}"/>
              </a:ext>
            </a:extLst>
          </p:cNvPr>
          <p:cNvSpPr txBox="1"/>
          <p:nvPr/>
        </p:nvSpPr>
        <p:spPr>
          <a:xfrm>
            <a:off x="5485949" y="2959520"/>
            <a:ext cx="2224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VENTAJAS</a:t>
            </a:r>
            <a:endParaRPr lang="es-MX" sz="2800" i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83C0C80-4EFC-41EC-986D-E6A286EF97A1}"/>
              </a:ext>
            </a:extLst>
          </p:cNvPr>
          <p:cNvSpPr txBox="1"/>
          <p:nvPr/>
        </p:nvSpPr>
        <p:spPr>
          <a:xfrm>
            <a:off x="6506617" y="4125313"/>
            <a:ext cx="2557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DESVENTAJAS</a:t>
            </a:r>
            <a:endParaRPr lang="es-MX" sz="2800" i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C9C8C2F-9CA8-49BA-BF9B-65631F4AB873}"/>
              </a:ext>
            </a:extLst>
          </p:cNvPr>
          <p:cNvSpPr txBox="1"/>
          <p:nvPr/>
        </p:nvSpPr>
        <p:spPr>
          <a:xfrm>
            <a:off x="4725688" y="1669385"/>
            <a:ext cx="2490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DESCRIPCIÓN</a:t>
            </a:r>
            <a:endParaRPr lang="es-MX" sz="2800" i="1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0B03000-81B2-400D-90C8-F9324959D6D8}"/>
              </a:ext>
            </a:extLst>
          </p:cNvPr>
          <p:cNvSpPr txBox="1"/>
          <p:nvPr/>
        </p:nvSpPr>
        <p:spPr>
          <a:xfrm>
            <a:off x="8182659" y="4924638"/>
            <a:ext cx="2490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i="1" dirty="0"/>
              <a:t>EXPERIENCIA ADQUIRIDA</a:t>
            </a:r>
            <a:endParaRPr lang="es-MX" sz="2800" i="1" dirty="0"/>
          </a:p>
        </p:txBody>
      </p:sp>
    </p:spTree>
    <p:extLst>
      <p:ext uri="{BB962C8B-B14F-4D97-AF65-F5344CB8AC3E}">
        <p14:creationId xmlns:p14="http://schemas.microsoft.com/office/powerpoint/2010/main" val="37228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7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CBFA95-840E-4261-8FBA-1528D4DEDA6C}"/>
              </a:ext>
            </a:extLst>
          </p:cNvPr>
          <p:cNvSpPr/>
          <p:nvPr/>
        </p:nvSpPr>
        <p:spPr>
          <a:xfrm>
            <a:off x="1490667" y="-57903"/>
            <a:ext cx="4892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Funcionalidades </a:t>
            </a:r>
            <a:endParaRPr lang="es-E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587E365-0A22-4FA8-99A5-E8FE4282E172}"/>
              </a:ext>
            </a:extLst>
          </p:cNvPr>
          <p:cNvSpPr/>
          <p:nvPr/>
        </p:nvSpPr>
        <p:spPr>
          <a:xfrm>
            <a:off x="851958" y="2744047"/>
            <a:ext cx="1080653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Login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DB87F94-7604-470D-A6C6-B07849F10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7" r="31675"/>
          <a:stretch/>
        </p:blipFill>
        <p:spPr>
          <a:xfrm>
            <a:off x="3443975" y="923331"/>
            <a:ext cx="4085199" cy="567087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C8F3539-EB1A-4AEC-B86B-8BD547FAF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08" y="1267747"/>
            <a:ext cx="8765231" cy="484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B1FE0369-7FD5-4C9C-9B1B-3B8A5A118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8"/>
          <a:stretch/>
        </p:blipFill>
        <p:spPr>
          <a:xfrm>
            <a:off x="-2" y="1668612"/>
            <a:ext cx="5790461" cy="79431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CBFA95-840E-4261-8FBA-1528D4DEDA6C}"/>
              </a:ext>
            </a:extLst>
          </p:cNvPr>
          <p:cNvSpPr/>
          <p:nvPr/>
        </p:nvSpPr>
        <p:spPr>
          <a:xfrm>
            <a:off x="1490667" y="-57903"/>
            <a:ext cx="4892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Funcionalidades </a:t>
            </a:r>
            <a:endParaRPr lang="es-E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587E365-0A22-4FA8-99A5-E8FE4282E172}"/>
              </a:ext>
            </a:extLst>
          </p:cNvPr>
          <p:cNvSpPr/>
          <p:nvPr/>
        </p:nvSpPr>
        <p:spPr>
          <a:xfrm>
            <a:off x="579997" y="2135721"/>
            <a:ext cx="1080653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Recuperación de Contraseña</a:t>
            </a:r>
            <a:endParaRPr lang="es-ES" sz="80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E519EE0-2F92-4CF2-84FB-062A94169F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470" b="75360" l="34139" r="69817">
                        <a14:foregroundMark x1="40513" y1="39193" x2="61832" y2="34438"/>
                        <a14:foregroundMark x1="63370" y1="60231" x2="55824" y2="28098"/>
                        <a14:foregroundMark x1="37729" y1="62824" x2="45421" y2="26657"/>
                        <a14:foregroundMark x1="45421" y1="26657" x2="47546" y2="21614"/>
                        <a14:foregroundMark x1="38608" y1="72334" x2="45128" y2="72334"/>
                        <a14:foregroundMark x1="45128" y1="72334" x2="64103" y2="69308"/>
                        <a14:foregroundMark x1="64103" y1="69308" x2="66227" y2="57061"/>
                        <a14:foregroundMark x1="66227" y1="57061" x2="64908" y2="30403"/>
                        <a14:foregroundMark x1="64908" y1="30403" x2="64249" y2="25360"/>
                        <a14:foregroundMark x1="62564" y1="25360" x2="61465" y2="24640"/>
                        <a14:foregroundMark x1="36410" y1="24352" x2="37729" y2="48127"/>
                        <a14:foregroundMark x1="37729" y1="48127" x2="35897" y2="75360"/>
                        <a14:foregroundMark x1="38095" y1="22622" x2="45861" y2="23631"/>
                        <a14:foregroundMark x1="34139" y1="23919" x2="35678" y2="47262"/>
                        <a14:foregroundMark x1="50476" y1="23631" x2="61685" y2="24928"/>
                        <a14:foregroundMark x1="48425" y1="23631" x2="55824" y2="23631"/>
                        <a14:foregroundMark x1="55458" y1="45245" x2="62857" y2="45245"/>
                        <a14:foregroundMark x1="49451" y1="61239" x2="59634" y2="622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00" t="16317" r="32660" b="16317"/>
          <a:stretch/>
        </p:blipFill>
        <p:spPr>
          <a:xfrm>
            <a:off x="579997" y="1476551"/>
            <a:ext cx="4484910" cy="416976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B008FAC-C31C-4F3E-BA67-F8F0545AF8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352" b="81412" l="33457" r="68694">
                        <a14:foregroundMark x1="35089" y1="27522" x2="34792" y2="44236"/>
                        <a14:foregroundMark x1="38872" y1="27522" x2="44139" y2="26081"/>
                        <a14:foregroundMark x1="44139" y1="26081" x2="64243" y2="28963"/>
                        <a14:foregroundMark x1="33457" y1="24352" x2="33457" y2="24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83" t="17621" r="26894" b="11462"/>
          <a:stretch/>
        </p:blipFill>
        <p:spPr>
          <a:xfrm>
            <a:off x="6428921" y="1064749"/>
            <a:ext cx="5240801" cy="434651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52AB5B7-6B0E-4D8A-BD22-E675086791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6" t="18056" r="32685" b="34096"/>
          <a:stretch/>
        </p:blipFill>
        <p:spPr>
          <a:xfrm>
            <a:off x="6801277" y="1934085"/>
            <a:ext cx="4891167" cy="3254700"/>
          </a:xfrm>
          <a:prstGeom prst="rect">
            <a:avLst/>
          </a:prstGeom>
        </p:spPr>
      </p:pic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FE213BDA-B821-4F96-B471-C9A19C1669C9}"/>
              </a:ext>
            </a:extLst>
          </p:cNvPr>
          <p:cNvCxnSpPr>
            <a:cxnSpLocks/>
          </p:cNvCxnSpPr>
          <p:nvPr/>
        </p:nvCxnSpPr>
        <p:spPr>
          <a:xfrm>
            <a:off x="1984375" y="2254685"/>
            <a:ext cx="5000449" cy="1011422"/>
          </a:xfrm>
          <a:prstGeom prst="bentConnector3">
            <a:avLst>
              <a:gd name="adj1" fmla="val -1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8ED4D1E-B74F-4537-84BF-00C85ED41E06}"/>
              </a:ext>
            </a:extLst>
          </p:cNvPr>
          <p:cNvCxnSpPr>
            <a:cxnSpLocks/>
          </p:cNvCxnSpPr>
          <p:nvPr/>
        </p:nvCxnSpPr>
        <p:spPr>
          <a:xfrm flipH="1">
            <a:off x="5105774" y="3658465"/>
            <a:ext cx="17334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8C512E6D-72A4-4821-AF7C-56C47E673969}"/>
              </a:ext>
            </a:extLst>
          </p:cNvPr>
          <p:cNvCxnSpPr/>
          <p:nvPr/>
        </p:nvCxnSpPr>
        <p:spPr>
          <a:xfrm>
            <a:off x="5064907" y="3908121"/>
            <a:ext cx="16023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69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CBFA95-840E-4261-8FBA-1528D4DEDA6C}"/>
              </a:ext>
            </a:extLst>
          </p:cNvPr>
          <p:cNvSpPr/>
          <p:nvPr/>
        </p:nvSpPr>
        <p:spPr>
          <a:xfrm>
            <a:off x="1490667" y="-57903"/>
            <a:ext cx="4892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Funcionalidades </a:t>
            </a:r>
            <a:endParaRPr lang="es-E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587E365-0A22-4FA8-99A5-E8FE4282E172}"/>
              </a:ext>
            </a:extLst>
          </p:cNvPr>
          <p:cNvSpPr/>
          <p:nvPr/>
        </p:nvSpPr>
        <p:spPr>
          <a:xfrm>
            <a:off x="851958" y="2744047"/>
            <a:ext cx="1080653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Inicio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70FAD62-C9FA-4895-A5AE-4D759AEE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9" y="1540160"/>
            <a:ext cx="8434384" cy="42882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F285BC3-34FD-4196-B28A-C6EBC45A2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70" y="1642624"/>
            <a:ext cx="8434384" cy="428825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08E6E80-FDEE-4642-9068-78A993A7F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523990"/>
            <a:ext cx="8384484" cy="42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0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BC0E655D-FE5B-4996-85CD-4A6F363E7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44" y="1645925"/>
            <a:ext cx="7365582" cy="485210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CBFA95-840E-4261-8FBA-1528D4DEDA6C}"/>
              </a:ext>
            </a:extLst>
          </p:cNvPr>
          <p:cNvSpPr/>
          <p:nvPr/>
        </p:nvSpPr>
        <p:spPr>
          <a:xfrm>
            <a:off x="1490667" y="-57903"/>
            <a:ext cx="4892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Funcionalidades </a:t>
            </a:r>
            <a:endParaRPr lang="es-E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587E365-0A22-4FA8-99A5-E8FE4282E172}"/>
              </a:ext>
            </a:extLst>
          </p:cNvPr>
          <p:cNvSpPr/>
          <p:nvPr/>
        </p:nvSpPr>
        <p:spPr>
          <a:xfrm>
            <a:off x="692732" y="2455948"/>
            <a:ext cx="1080653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Cálculo de Material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D500D6D-A528-4D8A-8E7D-2FC15459F96D}"/>
              </a:ext>
            </a:extLst>
          </p:cNvPr>
          <p:cNvGrpSpPr/>
          <p:nvPr/>
        </p:nvGrpSpPr>
        <p:grpSpPr>
          <a:xfrm>
            <a:off x="7266744" y="1793650"/>
            <a:ext cx="4598559" cy="4257416"/>
            <a:chOff x="8996741" y="-94938"/>
            <a:chExt cx="4598559" cy="4257416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B6424992-86D3-45C4-A895-5825EBA04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6741" y="-94938"/>
              <a:ext cx="4598559" cy="2220212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8147A5CB-5AC0-4242-88C6-2648224D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4841" y="1450145"/>
              <a:ext cx="2533650" cy="1771650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C66FF48F-2C45-492A-B713-5FAD99DA5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6741" y="2800403"/>
              <a:ext cx="2571750" cy="1362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088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CBFA95-840E-4261-8FBA-1528D4DEDA6C}"/>
              </a:ext>
            </a:extLst>
          </p:cNvPr>
          <p:cNvSpPr/>
          <p:nvPr/>
        </p:nvSpPr>
        <p:spPr>
          <a:xfrm>
            <a:off x="1490667" y="-57903"/>
            <a:ext cx="4892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Funcionalidades </a:t>
            </a:r>
            <a:endParaRPr lang="es-E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587E365-0A22-4FA8-99A5-E8FE4282E172}"/>
              </a:ext>
            </a:extLst>
          </p:cNvPr>
          <p:cNvSpPr/>
          <p:nvPr/>
        </p:nvSpPr>
        <p:spPr>
          <a:xfrm>
            <a:off x="375616" y="2558930"/>
            <a:ext cx="1080653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Inventario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AED76B4-C339-496F-95EF-3BF1D6480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905" y="1763317"/>
            <a:ext cx="7098188" cy="348222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DCC6586-C672-41DF-9AA4-674172E68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848" y="3010553"/>
            <a:ext cx="6490978" cy="3184342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7ED89A40-4554-4BEB-9515-1D74E2965130}"/>
              </a:ext>
            </a:extLst>
          </p:cNvPr>
          <p:cNvGrpSpPr/>
          <p:nvPr/>
        </p:nvGrpSpPr>
        <p:grpSpPr>
          <a:xfrm>
            <a:off x="8535250" y="4000131"/>
            <a:ext cx="1516926" cy="946502"/>
            <a:chOff x="7828768" y="3948902"/>
            <a:chExt cx="1516926" cy="946502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FE7C0014-E19C-4A95-85E5-AF742EF14517}"/>
                </a:ext>
              </a:extLst>
            </p:cNvPr>
            <p:cNvSpPr/>
            <p:nvPr/>
          </p:nvSpPr>
          <p:spPr>
            <a:xfrm>
              <a:off x="8757837" y="3948902"/>
              <a:ext cx="587857" cy="46119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C20125BE-B10B-493E-B0E2-98C47F4812B9}"/>
                </a:ext>
              </a:extLst>
            </p:cNvPr>
            <p:cNvGrpSpPr/>
            <p:nvPr/>
          </p:nvGrpSpPr>
          <p:grpSpPr>
            <a:xfrm>
              <a:off x="7828768" y="4434213"/>
              <a:ext cx="1208226" cy="461191"/>
              <a:chOff x="5885645" y="3850783"/>
              <a:chExt cx="553792" cy="1262131"/>
            </a:xfrm>
          </p:grpSpPr>
          <p:cxnSp>
            <p:nvCxnSpPr>
              <p:cNvPr id="19" name="Conector recto de flecha 18">
                <a:extLst>
                  <a:ext uri="{FF2B5EF4-FFF2-40B4-BE49-F238E27FC236}">
                    <a16:creationId xmlns:a16="http://schemas.microsoft.com/office/drawing/2014/main" id="{89330009-5AB3-42B7-BF48-19B471D38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5645" y="5112913"/>
                <a:ext cx="55379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52A7DB73-868D-42B7-B045-E7C6F6BD9AAB}"/>
                  </a:ext>
                </a:extLst>
              </p:cNvPr>
              <p:cNvCxnSpPr/>
              <p:nvPr/>
            </p:nvCxnSpPr>
            <p:spPr>
              <a:xfrm flipV="1">
                <a:off x="6439437" y="3850783"/>
                <a:ext cx="0" cy="1262131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D98F705E-B284-4678-BAAA-DC8B96532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25" y="1082839"/>
            <a:ext cx="7977755" cy="39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9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CBFA95-840E-4261-8FBA-1528D4DEDA6C}"/>
              </a:ext>
            </a:extLst>
          </p:cNvPr>
          <p:cNvSpPr/>
          <p:nvPr/>
        </p:nvSpPr>
        <p:spPr>
          <a:xfrm>
            <a:off x="1490667" y="-57903"/>
            <a:ext cx="4892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Funcionalidades </a:t>
            </a:r>
            <a:endParaRPr lang="es-E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587E365-0A22-4FA8-99A5-E8FE4282E172}"/>
              </a:ext>
            </a:extLst>
          </p:cNvPr>
          <p:cNvSpPr/>
          <p:nvPr/>
        </p:nvSpPr>
        <p:spPr>
          <a:xfrm>
            <a:off x="401021" y="2430896"/>
            <a:ext cx="1080653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Presupuesto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5F8E8A1-0D8C-4640-9C09-C9EEF0DB1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770" y="1094097"/>
            <a:ext cx="8208911" cy="417361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0A04DA6-F07C-418A-988A-88FD0D6AE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770" y="1420500"/>
            <a:ext cx="8431255" cy="377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12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C518F07-68CA-4FB9-8DB1-EAE369A9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58" y="2348692"/>
            <a:ext cx="5203513" cy="3026533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6A89D11E-56FA-44C7-A8ED-CB10239CEB1C}"/>
              </a:ext>
            </a:extLst>
          </p:cNvPr>
          <p:cNvSpPr/>
          <p:nvPr/>
        </p:nvSpPr>
        <p:spPr>
          <a:xfrm>
            <a:off x="6312024" y="2569298"/>
            <a:ext cx="597876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5400" b="1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PRESENTACIÓN</a:t>
            </a:r>
          </a:p>
          <a:p>
            <a:pPr algn="ctr"/>
            <a:r>
              <a:rPr lang="es-MX" sz="5400" b="1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 </a:t>
            </a:r>
          </a:p>
          <a:p>
            <a:pPr algn="ctr"/>
            <a:r>
              <a:rPr lang="es-MX" sz="5400" b="1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PROYECTO</a:t>
            </a:r>
          </a:p>
        </p:txBody>
      </p:sp>
    </p:spTree>
    <p:extLst>
      <p:ext uri="{BB962C8B-B14F-4D97-AF65-F5344CB8AC3E}">
        <p14:creationId xmlns:p14="http://schemas.microsoft.com/office/powerpoint/2010/main" val="306405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CBFA95-840E-4261-8FBA-1528D4DEDA6C}"/>
              </a:ext>
            </a:extLst>
          </p:cNvPr>
          <p:cNvSpPr/>
          <p:nvPr/>
        </p:nvSpPr>
        <p:spPr>
          <a:xfrm>
            <a:off x="1490667" y="-57903"/>
            <a:ext cx="4892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Funcionalidades </a:t>
            </a:r>
            <a:endParaRPr lang="es-E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AB97824-CB42-451D-8B5F-98470CEF2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86" y="1218488"/>
            <a:ext cx="9106676" cy="463006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CA40077-976D-4AC6-A8D6-B4DD482DF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41"/>
          <a:stretch/>
        </p:blipFill>
        <p:spPr>
          <a:xfrm>
            <a:off x="1734092" y="1159019"/>
            <a:ext cx="9155863" cy="453996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B9D329C-DF65-4111-85E2-09B980EBDB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1" r="9662"/>
          <a:stretch/>
        </p:blipFill>
        <p:spPr>
          <a:xfrm>
            <a:off x="1209094" y="2302419"/>
            <a:ext cx="10205857" cy="231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7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CBFA95-840E-4261-8FBA-1528D4DEDA6C}"/>
              </a:ext>
            </a:extLst>
          </p:cNvPr>
          <p:cNvSpPr/>
          <p:nvPr/>
        </p:nvSpPr>
        <p:spPr>
          <a:xfrm>
            <a:off x="1490667" y="-57903"/>
            <a:ext cx="4892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Funcionalidades </a:t>
            </a:r>
            <a:endParaRPr lang="es-E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587E365-0A22-4FA8-99A5-E8FE4282E172}"/>
              </a:ext>
            </a:extLst>
          </p:cNvPr>
          <p:cNvSpPr/>
          <p:nvPr/>
        </p:nvSpPr>
        <p:spPr>
          <a:xfrm>
            <a:off x="841997" y="2564244"/>
            <a:ext cx="1080653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Historial de Presupuesto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F874A44-AB91-41FA-91DC-E7AD0D332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1334186"/>
            <a:ext cx="9036595" cy="459442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2427A69-7EAD-4710-B011-2341505D4C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r="13545" b="55626"/>
          <a:stretch/>
        </p:blipFill>
        <p:spPr>
          <a:xfrm>
            <a:off x="1419873" y="3399345"/>
            <a:ext cx="7353088" cy="230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2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CBFA95-840E-4261-8FBA-1528D4DEDA6C}"/>
              </a:ext>
            </a:extLst>
          </p:cNvPr>
          <p:cNvSpPr/>
          <p:nvPr/>
        </p:nvSpPr>
        <p:spPr>
          <a:xfrm>
            <a:off x="1490667" y="-57903"/>
            <a:ext cx="4892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Funcionalidades </a:t>
            </a:r>
            <a:endParaRPr lang="es-E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587E365-0A22-4FA8-99A5-E8FE4282E172}"/>
              </a:ext>
            </a:extLst>
          </p:cNvPr>
          <p:cNvSpPr/>
          <p:nvPr/>
        </p:nvSpPr>
        <p:spPr>
          <a:xfrm>
            <a:off x="401021" y="2430896"/>
            <a:ext cx="1080653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Documentos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06AC16A-2810-4280-B47D-76F2B0682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631" y="896965"/>
            <a:ext cx="6520594" cy="331523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CCD325B-6F1A-41F9-A477-DBAD21B73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28" y="2952178"/>
            <a:ext cx="6520594" cy="3315232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27E757FB-8313-40EA-AEC0-387A8E5919E0}"/>
              </a:ext>
            </a:extLst>
          </p:cNvPr>
          <p:cNvGrpSpPr/>
          <p:nvPr/>
        </p:nvGrpSpPr>
        <p:grpSpPr>
          <a:xfrm>
            <a:off x="3040638" y="4055814"/>
            <a:ext cx="1792743" cy="734001"/>
            <a:chOff x="1262130" y="4108361"/>
            <a:chExt cx="4035380" cy="927279"/>
          </a:xfrm>
        </p:grpSpPr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7AB72C2-3525-4C78-981A-9CC6FA2DBBD6}"/>
                </a:ext>
              </a:extLst>
            </p:cNvPr>
            <p:cNvCxnSpPr/>
            <p:nvPr/>
          </p:nvCxnSpPr>
          <p:spPr>
            <a:xfrm>
              <a:off x="1262130" y="4108361"/>
              <a:ext cx="0" cy="92727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C4933CF0-778B-4208-8490-6448F1A9A9F0}"/>
                </a:ext>
              </a:extLst>
            </p:cNvPr>
            <p:cNvCxnSpPr/>
            <p:nvPr/>
          </p:nvCxnSpPr>
          <p:spPr>
            <a:xfrm>
              <a:off x="1262130" y="5035640"/>
              <a:ext cx="403538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354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CBFA95-840E-4261-8FBA-1528D4DEDA6C}"/>
              </a:ext>
            </a:extLst>
          </p:cNvPr>
          <p:cNvSpPr/>
          <p:nvPr/>
        </p:nvSpPr>
        <p:spPr>
          <a:xfrm>
            <a:off x="1490667" y="-57903"/>
            <a:ext cx="4892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Funcionalidades </a:t>
            </a:r>
            <a:endParaRPr lang="es-E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587E365-0A22-4FA8-99A5-E8FE4282E172}"/>
              </a:ext>
            </a:extLst>
          </p:cNvPr>
          <p:cNvSpPr/>
          <p:nvPr/>
        </p:nvSpPr>
        <p:spPr>
          <a:xfrm>
            <a:off x="692732" y="2151727"/>
            <a:ext cx="1080653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Agregar usuarios y sucursales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5561F9B-02EC-4B3D-909B-4D198DABE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75" y="1540160"/>
            <a:ext cx="8208911" cy="4173615"/>
          </a:xfrm>
          <a:prstGeom prst="rect">
            <a:avLst/>
          </a:prstGeom>
        </p:spPr>
      </p:pic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8F39A514-6838-476A-B6F0-36183D443CEE}"/>
              </a:ext>
            </a:extLst>
          </p:cNvPr>
          <p:cNvSpPr/>
          <p:nvPr/>
        </p:nvSpPr>
        <p:spPr>
          <a:xfrm>
            <a:off x="8606971" y="2250325"/>
            <a:ext cx="435429" cy="290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4AD585C-E9FE-47C0-A996-EBED3A595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06" y="1453249"/>
            <a:ext cx="9045113" cy="4437349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054EF246-A2F6-4669-ADD4-FB868FF11CD5}"/>
              </a:ext>
            </a:extLst>
          </p:cNvPr>
          <p:cNvSpPr/>
          <p:nvPr/>
        </p:nvSpPr>
        <p:spPr>
          <a:xfrm rot="13423366">
            <a:off x="2703295" y="4554138"/>
            <a:ext cx="435429" cy="290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C38E391-251A-4477-A099-D55AF4EB6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75" y="1491548"/>
            <a:ext cx="8823547" cy="443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" grpId="0" animBg="1"/>
      <p:bldP spid="2" grpId="1" animBg="1"/>
      <p:bldP spid="17" grpId="0" animBg="1"/>
      <p:bldP spid="1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CBFA95-840E-4261-8FBA-1528D4DEDA6C}"/>
              </a:ext>
            </a:extLst>
          </p:cNvPr>
          <p:cNvSpPr/>
          <p:nvPr/>
        </p:nvSpPr>
        <p:spPr>
          <a:xfrm>
            <a:off x="1635246" y="-57903"/>
            <a:ext cx="66941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Innovación Tecnológica</a:t>
            </a:r>
          </a:p>
        </p:txBody>
      </p:sp>
      <p:pic>
        <p:nvPicPr>
          <p:cNvPr id="2" name="Video_1591980672_Trim">
            <a:hlinkClick r:id="" action="ppaction://media"/>
            <a:extLst>
              <a:ext uri="{FF2B5EF4-FFF2-40B4-BE49-F238E27FC236}">
                <a16:creationId xmlns:a16="http://schemas.microsoft.com/office/drawing/2014/main" id="{19DF1D72-17B3-44EF-A98C-A2E38EA676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3012" y="1540160"/>
            <a:ext cx="5285974" cy="418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5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C33A7C9-D753-4192-980C-4FC270B00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705" y="1304266"/>
            <a:ext cx="3200352" cy="5294823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DBABF51E-8636-4C30-8C97-0BCE345D81BF}"/>
              </a:ext>
            </a:extLst>
          </p:cNvPr>
          <p:cNvSpPr/>
          <p:nvPr/>
        </p:nvSpPr>
        <p:spPr>
          <a:xfrm>
            <a:off x="5730239" y="2551837"/>
            <a:ext cx="597876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5400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RESUMEN DE LO APRENDIDO</a:t>
            </a:r>
          </a:p>
        </p:txBody>
      </p:sp>
    </p:spTree>
    <p:extLst>
      <p:ext uri="{BB962C8B-B14F-4D97-AF65-F5344CB8AC3E}">
        <p14:creationId xmlns:p14="http://schemas.microsoft.com/office/powerpoint/2010/main" val="281554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356BB99-D559-4B74-99A3-D77FDC49A8DD}"/>
              </a:ext>
            </a:extLst>
          </p:cNvPr>
          <p:cNvSpPr/>
          <p:nvPr/>
        </p:nvSpPr>
        <p:spPr>
          <a:xfrm>
            <a:off x="1500627" y="-25048"/>
            <a:ext cx="65857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Resumen de lo aprendido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8121716-E285-4AA7-8977-2A0E64630D79}"/>
              </a:ext>
            </a:extLst>
          </p:cNvPr>
          <p:cNvSpPr/>
          <p:nvPr/>
        </p:nvSpPr>
        <p:spPr>
          <a:xfrm>
            <a:off x="489916" y="2237107"/>
            <a:ext cx="11397149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Habilidades interpersonales</a:t>
            </a:r>
            <a:endParaRPr lang="es-ES" sz="80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32A30184-91A5-430D-8B2D-98DE7D5BD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192" y="1735473"/>
            <a:ext cx="9817369" cy="4351338"/>
          </a:xfrm>
        </p:spPr>
        <p:txBody>
          <a:bodyPr/>
          <a:lstStyle/>
          <a:p>
            <a:r>
              <a:rPr lang="es-MX" dirty="0"/>
              <a:t>Motivación</a:t>
            </a:r>
          </a:p>
          <a:p>
            <a:r>
              <a:rPr lang="es-MX" dirty="0"/>
              <a:t>Resolución de problemas</a:t>
            </a:r>
          </a:p>
          <a:p>
            <a:r>
              <a:rPr lang="es-MX" dirty="0"/>
              <a:t>Autoaprendizaje </a:t>
            </a:r>
          </a:p>
          <a:p>
            <a:r>
              <a:rPr lang="es-MX" dirty="0"/>
              <a:t>Respeto</a:t>
            </a:r>
          </a:p>
          <a:p>
            <a:r>
              <a:rPr lang="es-MX" dirty="0"/>
              <a:t>Tolerancia</a:t>
            </a:r>
          </a:p>
          <a:p>
            <a:r>
              <a:rPr lang="es-MX" dirty="0"/>
              <a:t>Administración de tiempo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FB71A8-4A08-4877-B3F1-D4ABFC1D4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902" y="648738"/>
            <a:ext cx="2033360" cy="20333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79413BC-A685-4934-BD05-0FCBE520C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591" y="1161941"/>
            <a:ext cx="1809084" cy="101308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31B5A4E-AAD7-4849-8FB5-8DEB212C6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887" y="1144586"/>
            <a:ext cx="1754284" cy="140118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45845E5-4047-4184-923E-83D1D744D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131" y="2851124"/>
            <a:ext cx="2201430" cy="115575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B97160B-2D98-4BA4-8F49-7DC7402CD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490" y="3077294"/>
            <a:ext cx="2068776" cy="103438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DD23CEA-08D3-4157-88C8-571665F01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6786" y="4736862"/>
            <a:ext cx="2080759" cy="133168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E0DADC4-8CE6-4056-9266-10C4D771D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8617" y="4918577"/>
            <a:ext cx="2257573" cy="150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5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BA66367-F6ED-4081-94A2-9A14202AF2C3}"/>
              </a:ext>
            </a:extLst>
          </p:cNvPr>
          <p:cNvSpPr/>
          <p:nvPr/>
        </p:nvSpPr>
        <p:spPr>
          <a:xfrm>
            <a:off x="489916" y="2628239"/>
            <a:ext cx="1139714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Errores tecnológicos</a:t>
            </a:r>
            <a:endParaRPr lang="es-ES" sz="80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A8174A9-7F23-4201-BB20-7552D44490E2}"/>
              </a:ext>
            </a:extLst>
          </p:cNvPr>
          <p:cNvSpPr/>
          <p:nvPr/>
        </p:nvSpPr>
        <p:spPr>
          <a:xfrm>
            <a:off x="1500627" y="-25048"/>
            <a:ext cx="65857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Resumen de lo aprendido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87F11309-0D06-430C-94EE-A7E34BF29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907" y="1896785"/>
            <a:ext cx="8458200" cy="4351338"/>
          </a:xfrm>
        </p:spPr>
        <p:txBody>
          <a:bodyPr/>
          <a:lstStyle/>
          <a:p>
            <a:r>
              <a:rPr lang="es-MX" dirty="0"/>
              <a:t>Incompatibilidad con el </a:t>
            </a:r>
            <a:r>
              <a:rPr lang="es-MX" dirty="0" err="1"/>
              <a:t>sdk</a:t>
            </a:r>
            <a:r>
              <a:rPr lang="es-MX" dirty="0"/>
              <a:t> de java.</a:t>
            </a:r>
          </a:p>
          <a:p>
            <a:r>
              <a:rPr lang="es-MX" dirty="0"/>
              <a:t>Incompatibilidad con el </a:t>
            </a:r>
            <a:r>
              <a:rPr lang="es-MX" dirty="0" err="1"/>
              <a:t>jdbc</a:t>
            </a:r>
            <a:r>
              <a:rPr lang="es-MX" dirty="0"/>
              <a:t> Driver de </a:t>
            </a:r>
            <a:r>
              <a:rPr lang="es-MX" dirty="0" err="1"/>
              <a:t>Mysql</a:t>
            </a:r>
            <a:r>
              <a:rPr lang="es-MX" dirty="0"/>
              <a:t>.</a:t>
            </a:r>
          </a:p>
          <a:p>
            <a:r>
              <a:rPr lang="es-MX" dirty="0"/>
              <a:t>Fallas de sincronización con el servidor.</a:t>
            </a:r>
          </a:p>
          <a:p>
            <a:r>
              <a:rPr lang="es-MX" dirty="0"/>
              <a:t>Fallas al querer modificar aspectos de algún </a:t>
            </a:r>
            <a:r>
              <a:rPr lang="es-MX" dirty="0" err="1"/>
              <a:t>framework</a:t>
            </a:r>
            <a:r>
              <a:rPr lang="es-MX" dirty="0"/>
              <a:t>.</a:t>
            </a:r>
          </a:p>
          <a:p>
            <a:r>
              <a:rPr lang="es-MX" dirty="0"/>
              <a:t>Fallas al no incorporar las librerías adecuadas.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AC747D-1F4A-40E9-8813-72526E9F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5" r="55375"/>
          <a:stretch/>
        </p:blipFill>
        <p:spPr>
          <a:xfrm>
            <a:off x="7711107" y="1259169"/>
            <a:ext cx="1440000" cy="13674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BA0F114-7ADF-43CB-9E95-AF78726BF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" b="96333" l="9932" r="89932">
                        <a14:foregroundMark x1="63129" y1="35667" x2="63129" y2="35667"/>
                        <a14:foregroundMark x1="56599" y1="26667" x2="56599" y2="26667"/>
                        <a14:foregroundMark x1="39728" y1="20000" x2="39728" y2="20000"/>
                        <a14:foregroundMark x1="65034" y1="26667" x2="65034" y2="26667"/>
                        <a14:foregroundMark x1="50612" y1="11000" x2="50612" y2="11000"/>
                        <a14:foregroundMark x1="50612" y1="1333" x2="50612" y2="1333"/>
                        <a14:foregroundMark x1="37415" y1="69333" x2="37415" y2="69333"/>
                        <a14:foregroundMark x1="48299" y1="89000" x2="48299" y2="89000"/>
                        <a14:foregroundMark x1="48435" y1="93667" x2="48435" y2="93667"/>
                        <a14:foregroundMark x1="47891" y1="96333" x2="47891" y2="96333"/>
                      </a14:backgroundRemoval>
                    </a14:imgEffect>
                  </a14:imgLayer>
                </a14:imgProps>
              </a:ext>
            </a:extLst>
          </a:blip>
          <a:srcRect l="26930" r="29102"/>
          <a:stretch/>
        </p:blipFill>
        <p:spPr>
          <a:xfrm>
            <a:off x="9516480" y="2784741"/>
            <a:ext cx="1800000" cy="167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0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4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9CD8360B-76C4-874B-80C5-265CAAE18724}"/>
              </a:ext>
            </a:extLst>
          </p:cNvPr>
          <p:cNvSpPr/>
          <p:nvPr/>
        </p:nvSpPr>
        <p:spPr>
          <a:xfrm>
            <a:off x="-5902" y="6420707"/>
            <a:ext cx="12197901" cy="4513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0B58CCF-D445-D44A-B962-EB0E5525CA85}"/>
              </a:ext>
            </a:extLst>
          </p:cNvPr>
          <p:cNvSpPr/>
          <p:nvPr/>
        </p:nvSpPr>
        <p:spPr>
          <a:xfrm>
            <a:off x="9801225" y="6478431"/>
            <a:ext cx="2275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400" dirty="0">
                <a:solidFill>
                  <a:schemeClr val="bg1"/>
                </a:solidFill>
                <a:latin typeface="Poppins"/>
              </a:rPr>
              <a:t>NOVIEMBRE  2021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62171C3-AA39-41D3-959F-D4537963CF3A}"/>
              </a:ext>
            </a:extLst>
          </p:cNvPr>
          <p:cNvSpPr/>
          <p:nvPr/>
        </p:nvSpPr>
        <p:spPr>
          <a:xfrm>
            <a:off x="679766" y="1786410"/>
            <a:ext cx="11397149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GRACIAS POR SU ATENCIÓN</a:t>
            </a:r>
            <a:endParaRPr lang="es-ES" sz="80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6981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A082C337-FE7A-4986-A0E7-FDB8E5E5F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228" y="1533368"/>
            <a:ext cx="7961405" cy="929289"/>
          </a:xfrm>
        </p:spPr>
        <p:txBody>
          <a:bodyPr anchor="t">
            <a:noAutofit/>
          </a:bodyPr>
          <a:lstStyle/>
          <a:p>
            <a:pPr marL="0" indent="0" algn="just">
              <a:buNone/>
            </a:pPr>
            <a:r>
              <a:rPr lang="es-MX" dirty="0"/>
              <a:t>La empresa comercializadora DYJAMIR requiere de una estrategia que cubra los siguientes criterios:</a:t>
            </a:r>
          </a:p>
          <a:p>
            <a:pPr marL="0" indent="0" algn="just">
              <a:buNone/>
            </a:pPr>
            <a:endParaRPr lang="es-MX" sz="1800" dirty="0"/>
          </a:p>
        </p:txBody>
      </p:sp>
      <p:pic>
        <p:nvPicPr>
          <p:cNvPr id="15" name="Picture 4" descr="Servicios - intecpi">
            <a:extLst>
              <a:ext uri="{FF2B5EF4-FFF2-40B4-BE49-F238E27FC236}">
                <a16:creationId xmlns:a16="http://schemas.microsoft.com/office/drawing/2014/main" id="{F3C1095F-D735-42D3-92CA-815B55AF7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25" y="1000319"/>
            <a:ext cx="2532775" cy="253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roblema | Vectores, Fotos de Stock y PSD Gratis">
            <a:extLst>
              <a:ext uri="{FF2B5EF4-FFF2-40B4-BE49-F238E27FC236}">
                <a16:creationId xmlns:a16="http://schemas.microsoft.com/office/drawing/2014/main" id="{D5FB38A6-6B10-4863-AA5D-14B00AB53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0" b="89890" l="799" r="89936">
                        <a14:foregroundMark x1="21885" y1="39121" x2="13419" y2="74505"/>
                        <a14:foregroundMark x1="12141" y1="60440" x2="15815" y2="45275"/>
                        <a14:foregroundMark x1="64377" y1="53626" x2="63898" y2="81758"/>
                        <a14:foregroundMark x1="87540" y1="30110" x2="83546" y2="69890"/>
                        <a14:foregroundMark x1="23962" y1="21758" x2="24441" y2="19560"/>
                        <a14:foregroundMark x1="54633" y1="78901" x2="54633" y2="80000"/>
                        <a14:foregroundMark x1="34665" y1="29011" x2="37061" y2="43077"/>
                        <a14:foregroundMark x1="23642" y1="27912" x2="24760" y2="29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31" y="3498345"/>
            <a:ext cx="3933609" cy="285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EF8B1F5-CB69-40DB-A8D2-425194C3E6A1}"/>
              </a:ext>
            </a:extLst>
          </p:cNvPr>
          <p:cNvSpPr txBox="1"/>
          <p:nvPr/>
        </p:nvSpPr>
        <p:spPr>
          <a:xfrm>
            <a:off x="4665832" y="3231751"/>
            <a:ext cx="527785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/>
              <a:t>Minimizar las horas de trabajo.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/>
              <a:t>Reducir gastos.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/>
              <a:t>Controlar y optimizar las actividades.</a:t>
            </a:r>
          </a:p>
          <a:p>
            <a:endParaRPr lang="es-MX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7F2C51A-87CC-4912-BA4A-BBB7CDF8718B}"/>
              </a:ext>
            </a:extLst>
          </p:cNvPr>
          <p:cNvSpPr/>
          <p:nvPr/>
        </p:nvSpPr>
        <p:spPr>
          <a:xfrm>
            <a:off x="294238" y="14248"/>
            <a:ext cx="621355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¿cómo surgió el proyecto?</a:t>
            </a:r>
          </a:p>
        </p:txBody>
      </p:sp>
    </p:spTree>
    <p:extLst>
      <p:ext uri="{BB962C8B-B14F-4D97-AF65-F5344CB8AC3E}">
        <p14:creationId xmlns:p14="http://schemas.microsoft.com/office/powerpoint/2010/main" val="42782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CD5CCCF-0617-4557-8692-1DE930CB463C}"/>
              </a:ext>
            </a:extLst>
          </p:cNvPr>
          <p:cNvSpPr/>
          <p:nvPr/>
        </p:nvSpPr>
        <p:spPr>
          <a:xfrm>
            <a:off x="306502" y="65751"/>
            <a:ext cx="213366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Objetivo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659CD142-5B08-4008-8B03-2E39FDDE9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079" y="1932257"/>
            <a:ext cx="5502499" cy="2025203"/>
          </a:xfrm>
        </p:spPr>
        <p:txBody>
          <a:bodyPr/>
          <a:lstStyle/>
          <a:p>
            <a:r>
              <a:rPr lang="es-MX" dirty="0"/>
              <a:t>Agilizar tiempo de trabajo</a:t>
            </a:r>
          </a:p>
          <a:p>
            <a:r>
              <a:rPr lang="es-MX" dirty="0"/>
              <a:t>Gastos de producción</a:t>
            </a:r>
          </a:p>
          <a:p>
            <a:r>
              <a:rPr lang="es-MX" dirty="0"/>
              <a:t>Administración de documentos</a:t>
            </a:r>
          </a:p>
          <a:p>
            <a:r>
              <a:rPr lang="es-MX" dirty="0"/>
              <a:t>Inventario </a:t>
            </a:r>
          </a:p>
        </p:txBody>
      </p:sp>
      <p:sp>
        <p:nvSpPr>
          <p:cNvPr id="14" name="Cerrar llave 13">
            <a:extLst>
              <a:ext uri="{FF2B5EF4-FFF2-40B4-BE49-F238E27FC236}">
                <a16:creationId xmlns:a16="http://schemas.microsoft.com/office/drawing/2014/main" id="{0A9FC582-893B-4577-A5B7-4612E63EB0B5}"/>
              </a:ext>
            </a:extLst>
          </p:cNvPr>
          <p:cNvSpPr/>
          <p:nvPr/>
        </p:nvSpPr>
        <p:spPr>
          <a:xfrm>
            <a:off x="5756856" y="1820749"/>
            <a:ext cx="1068947" cy="2292441"/>
          </a:xfrm>
          <a:prstGeom prst="rightBrac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9EA7C1A-C001-41D1-B31F-EE795A408DDC}"/>
              </a:ext>
            </a:extLst>
          </p:cNvPr>
          <p:cNvSpPr txBox="1"/>
          <p:nvPr/>
        </p:nvSpPr>
        <p:spPr>
          <a:xfrm>
            <a:off x="7031864" y="2666393"/>
            <a:ext cx="3296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Optimizar, y controlar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9378C8A-9E72-4F3D-8EC0-C684B3740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31" y="4182081"/>
            <a:ext cx="1614488" cy="180022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7E612CB-0A97-40CA-BFD6-893BAE138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962" y="3964086"/>
            <a:ext cx="2413581" cy="250544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04F97DB-F93A-4DA7-9B6A-FCED09A56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543" y="4119816"/>
            <a:ext cx="2277659" cy="227765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0BEC00D-5811-43C0-BE7F-121D3C0AA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515" y="2925985"/>
            <a:ext cx="3805788" cy="380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uiExpand="1" build="p"/>
      <p:bldP spid="14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A89D11E-56FA-44C7-A8ED-CB10239CEB1C}"/>
              </a:ext>
            </a:extLst>
          </p:cNvPr>
          <p:cNvSpPr/>
          <p:nvPr/>
        </p:nvSpPr>
        <p:spPr>
          <a:xfrm>
            <a:off x="6095999" y="2569298"/>
            <a:ext cx="597876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5400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RESUMEN</a:t>
            </a:r>
          </a:p>
          <a:p>
            <a:pPr algn="ctr"/>
            <a:r>
              <a:rPr lang="es-MX" sz="5400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La</a:t>
            </a:r>
          </a:p>
          <a:p>
            <a:pPr algn="ctr"/>
            <a:r>
              <a:rPr lang="es-MX" sz="5400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Pagina Web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9E17377-91C4-4C97-83FF-5335B61F4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43" y="1413617"/>
            <a:ext cx="7607448" cy="477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4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CBFA95-840E-4261-8FBA-1528D4DEDA6C}"/>
              </a:ext>
            </a:extLst>
          </p:cNvPr>
          <p:cNvSpPr/>
          <p:nvPr/>
        </p:nvSpPr>
        <p:spPr>
          <a:xfrm>
            <a:off x="1605468" y="-57903"/>
            <a:ext cx="6753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Requisitos tecnológicos</a:t>
            </a:r>
            <a:endParaRPr lang="es-E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3ADD594-0CAA-4134-BFAF-281DF9BA1450}"/>
              </a:ext>
            </a:extLst>
          </p:cNvPr>
          <p:cNvSpPr/>
          <p:nvPr/>
        </p:nvSpPr>
        <p:spPr>
          <a:xfrm>
            <a:off x="4295357" y="2929949"/>
            <a:ext cx="403334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Software</a:t>
            </a:r>
          </a:p>
        </p:txBody>
      </p:sp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4C065645-F5F2-4190-90DE-81231F4502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161541"/>
              </p:ext>
            </p:extLst>
          </p:nvPr>
        </p:nvGraphicFramePr>
        <p:xfrm>
          <a:off x="1813636" y="939167"/>
          <a:ext cx="9062182" cy="576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FB14D92B-599A-4C17-8130-BF33C87917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7100614"/>
              </p:ext>
            </p:extLst>
          </p:nvPr>
        </p:nvGraphicFramePr>
        <p:xfrm>
          <a:off x="1942566" y="971237"/>
          <a:ext cx="8804322" cy="5704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81910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Graphic spid="17" grpId="0">
        <p:bldAsOne/>
      </p:bldGraphic>
      <p:bldGraphic spid="17" grpId="1">
        <p:bldAsOne/>
      </p:bldGraphic>
      <p:bldGraphic spid="1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CBFA95-840E-4261-8FBA-1528D4DEDA6C}"/>
              </a:ext>
            </a:extLst>
          </p:cNvPr>
          <p:cNvSpPr/>
          <p:nvPr/>
        </p:nvSpPr>
        <p:spPr>
          <a:xfrm>
            <a:off x="1605468" y="-57903"/>
            <a:ext cx="6753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Requisitos tecnológicos</a:t>
            </a:r>
            <a:endParaRPr lang="es-E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3ADD594-0CAA-4134-BFAF-281DF9BA1450}"/>
              </a:ext>
            </a:extLst>
          </p:cNvPr>
          <p:cNvSpPr/>
          <p:nvPr/>
        </p:nvSpPr>
        <p:spPr>
          <a:xfrm>
            <a:off x="4126081" y="2929949"/>
            <a:ext cx="437190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Hardware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4FCA5EF-F93A-4ABE-9834-466443B2DD85}"/>
              </a:ext>
            </a:extLst>
          </p:cNvPr>
          <p:cNvSpPr txBox="1"/>
          <p:nvPr/>
        </p:nvSpPr>
        <p:spPr>
          <a:xfrm>
            <a:off x="1249825" y="1530461"/>
            <a:ext cx="109421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El equipo de cómputo debe contener las siguientes especificaciones: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2" descr="Datos del producto Intel Core i7-3632QM procesador 2,2 GHz 6 MB ...">
            <a:extLst>
              <a:ext uri="{FF2B5EF4-FFF2-40B4-BE49-F238E27FC236}">
                <a16:creationId xmlns:a16="http://schemas.microsoft.com/office/drawing/2014/main" id="{6F06A5BF-794E-4827-A2FD-AA2C5CA46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9342" y1="35749" x2="30041" y2="4831"/>
                        <a14:foregroundMark x1="16461" y1="36715" x2="4938" y2="72464"/>
                        <a14:foregroundMark x1="24691" y1="79710" x2="69547" y2="91304"/>
                        <a14:foregroundMark x1="69547" y1="91304" x2="88477" y2="40580"/>
                        <a14:foregroundMark x1="74486" y1="82126" x2="88889" y2="41063"/>
                        <a14:foregroundMark x1="93416" y1="20773" x2="90123" y2="30918"/>
                        <a14:foregroundMark x1="88889" y1="38647" x2="93416" y2="25121"/>
                        <a14:foregroundMark x1="93416" y1="24638" x2="96296" y2="15942"/>
                        <a14:foregroundMark x1="74897" y1="86957" x2="81481" y2="64251"/>
                        <a14:foregroundMark x1="6173" y1="76329" x2="12757" y2="77295"/>
                        <a14:foregroundMark x1="26337" y1="80676" x2="58436" y2="90338"/>
                        <a14:foregroundMark x1="25103" y1="81643" x2="32510" y2="84058"/>
                        <a14:foregroundMark x1="24691" y1="82609" x2="8642" y2="79227"/>
                        <a14:foregroundMark x1="58848" y1="90821" x2="71605" y2="94203"/>
                        <a14:foregroundMark x1="72016" y1="94203" x2="74486" y2="84058"/>
                        <a14:backgroundMark x1="92181" y1="33816" x2="86420" y2="52657"/>
                        <a14:backgroundMark x1="71605" y1="96618" x2="54321" y2="92754"/>
                        <a14:backgroundMark x1="30453" y1="87440" x2="4527" y2="80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07" y="2861963"/>
            <a:ext cx="1542510" cy="131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Memoria RAM 4GB DDR3 - Digital Depot">
            <a:extLst>
              <a:ext uri="{FF2B5EF4-FFF2-40B4-BE49-F238E27FC236}">
                <a16:creationId xmlns:a16="http://schemas.microsoft.com/office/drawing/2014/main" id="{DE55D40E-28BC-4A99-A509-4B1A1A581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54084" y1="64620" x2="85430" y2="42982"/>
                        <a14:backgroundMark x1="41060" y1="69298" x2="82781" y2="41520"/>
                        <a14:backgroundMark x1="77704" y1="63158" x2="77704" y2="63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17" t="7428" r="7188" b="22183"/>
          <a:stretch/>
        </p:blipFill>
        <p:spPr bwMode="auto">
          <a:xfrm>
            <a:off x="2207569" y="3865535"/>
            <a:ext cx="3316127" cy="215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Disco Duro Interno Sata Pull 500 GB Toshiba">
            <a:extLst>
              <a:ext uri="{FF2B5EF4-FFF2-40B4-BE49-F238E27FC236}">
                <a16:creationId xmlns:a16="http://schemas.microsoft.com/office/drawing/2014/main" id="{5D0C2984-F42D-4573-8FB2-B9E4E67B6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07" b="89738" l="2402" r="98253">
                        <a14:foregroundMark x1="41921" y1="30131" x2="68122" y2="45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546" y="2298677"/>
            <a:ext cx="3133715" cy="313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windows 8/10">
            <a:extLst>
              <a:ext uri="{FF2B5EF4-FFF2-40B4-BE49-F238E27FC236}">
                <a16:creationId xmlns:a16="http://schemas.microsoft.com/office/drawing/2014/main" id="{178EAC30-4945-4AB1-9009-729CA35B3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261" y="3605870"/>
            <a:ext cx="2842769" cy="215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6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CBFA95-840E-4261-8FBA-1528D4DEDA6C}"/>
              </a:ext>
            </a:extLst>
          </p:cNvPr>
          <p:cNvSpPr/>
          <p:nvPr/>
        </p:nvSpPr>
        <p:spPr>
          <a:xfrm>
            <a:off x="1605468" y="-57903"/>
            <a:ext cx="6753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Requisitos tecnológicos</a:t>
            </a:r>
            <a:endParaRPr lang="es-E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3ADD594-0CAA-4134-BFAF-281DF9BA1450}"/>
              </a:ext>
            </a:extLst>
          </p:cNvPr>
          <p:cNvSpPr/>
          <p:nvPr/>
        </p:nvSpPr>
        <p:spPr>
          <a:xfrm>
            <a:off x="4089308" y="2929949"/>
            <a:ext cx="444544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Seguridad</a:t>
            </a: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3EA61AB0-62D1-4F6B-B4BB-53783B338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4918253"/>
              </p:ext>
            </p:extLst>
          </p:nvPr>
        </p:nvGraphicFramePr>
        <p:xfrm>
          <a:off x="1775520" y="678537"/>
          <a:ext cx="8406496" cy="5898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841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Graphic spid="1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21D0061-EE44-BE40-8341-56DD864E8952}"/>
              </a:ext>
            </a:extLst>
          </p:cNvPr>
          <p:cNvSpPr/>
          <p:nvPr/>
        </p:nvSpPr>
        <p:spPr>
          <a:xfrm>
            <a:off x="-1" y="1"/>
            <a:ext cx="12192001" cy="8075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AutoShape 10" descr="Resultado de imagen para hp">
            <a:extLst>
              <a:ext uri="{FF2B5EF4-FFF2-40B4-BE49-F238E27FC236}">
                <a16:creationId xmlns:a16="http://schemas.microsoft.com/office/drawing/2014/main" id="{03FDD772-1B3A-3748-8C2D-4949340F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9" name="AutoShape 12" descr="data:image/jpeg;base64,/9j/4AAQSkZJRgABAQAAAQABAAD/2wCEAAkGBxMREhQSEBIVEhQQFBQVFBASEBQQFxUVFRUWFhUXFRQYHCggGBolGxUUITIhJSkrLi4uFyAzODMsNygtLisBCgoKDg0OGxAQGy0kICYyLDQwLCwsLCwsLDQ0LSwsLCwsLCwtLCwsLCwsLCwsLCwsLCwsLCwsLCwsLCwsLCwsLP/AABEIAL0BCwMBEQACEQEDEQH/xAAcAAEAAgMBAQEAAAAAAAAAAAAABgcBBAUDAgj/xABIEAABAwEDBQkNBgUFAQEAAAABAAIDEQQFIQYSMVGBBxMiQWFxkaHSFBUWFzJSVHJzgpOyszM0QnSx0SNTYpKiQ2OUwcLDg//EABoBAQADAQEBAAAAAAAAAAAAAAADBAUCAQb/xAAvEQEAAgEDAgQFAwUBAQAAAAAAAQIDBBFREhQhMTJxBRNBscFhgZEiUqHR8EJD/9oADAMBAAIRAxEAPwC8UBAQEBAQEBAQEBAQEBAQEBAQEBAQEBAQEBAQEBAQEBAQEBBXuWO6UyzudDZGtmlaSHSOJ3tjhpApi8jjoQBr0hXsGim8dV/CP8quXUxWdqoLLuiXk41FoDf6WwQ0HNVpPWrkaPDx/lWnUZOXx4wby9KPwYOwvezw8fc7jJyeMG8vSj8GDsJ2eHj7ncZOTxg3l6UfgwdhOzw8fc7jJyeMG8vSj8GDsJ2eHj7ncZOTxg3l6UfgwdhOzw8fc7jJyeMG8vSj8GDsJ2eHj7ncZOTxg3l6UfgwdhOzw8fc7jJyeMG8vSj8GDsJ2eHj7ncZOTxg3l6UfgwdhOzw8fc7jJyyN0C8zgLSSTgBvEGJ4h5C87TDx9z5+TldV1WhwjjbK/fJAxoe+gGc+gzjQAAY10LGtMbzMeTSrvt4qpyo3QLYLXM2yz5kLHljGiKJ3kcFzquaSauDjzELVw6THOOJtHioZM9+qemfByjug3l6UfgwdhS9nh4+7juMnK3slbbKbNCbS/PmewOe4tayhdwg2jQAKAgbFkZunrmK+TQx9XTHV5oduk5Z2iz2lsFkl3vMjDpSGRvq55q0cNppRoB99XdJpqXpNrwrajNattqyiXjBvL0o/Bg7Ctdnh4+/+0Hz8nJ4wby9KPwYOwnZ4ePudxk5PGDeXpR+DB2E7PDx9zuMnJ4wby9KPwYOwnZ4ePudxk5PGDeXpR+DB2E7PDx9zuMnJ4wby9KPwYOwnZ4ePudxk5PGDeXpR+DB2E7PDx9zuMnJ4wby9KPwYOwnZ4ePudxk5PGDeXpR+DB2E7PDx9zuMnJ4wby9KPwYOwnZ4ePudxk5PGDeXpR+DB2E7PDx9zuMnJ4wby9KPwYOwnZ4ePudxk5bVh3SrwjNXyMmHG2SJjcOQxhpHWubaLFPl4PY1OSP1WZkllpDbm0H8OVoq+FxqQNGc0/ibXj4uMDBZufT2xT4+McrmLNGT3Sdj6qBM+kEU3S76dZLE4xnNkmcImOGlucCXEajmtdQ66KxpccZMkRPlCHPfop4eahAtxmMoCAgICAgICAgNFcAKk6AMSeYJM7PYjdJMnrgk32OWUBrWODs0+USMW4cWNNOpUNRq6dM1r4ytYdPbeLWT+8b2Nnsss1aFrKM9d3BZ1kHYs/Bj68kVWst+ikypsLfZTduey77NGw6C4F3qtxd1Cm1RZ79GObJMVeq8QuW6Zi4hYDVRO/9z61TSy2gzwkyvc6h3xtB+FtQ06GgDYtLFrcdKxXafBSvprWmZ3Re15I2qP8AA1/qSA/NRWK63DP12/ZFOmyQ5Fpskkf2jHM9ZpA2HQVPW9bemd0VqWr5w8V25EBAQEBAQEBAQEGxd1ufZ5WTRGjozUcutp5CKjaub0i9ZrP1dVtNZ3hf9y3oJWNcND2hw5nCo/VfPWjaZhrRO8bu2HLx6r3dr+6wfmB9KRXvh/rn2/MKmr9Me6n1rKIgICAgICAgIN267rfOaNwaPKedA/c8igzZ64o8fPhLjxWvPgnFz3EyLyG1dxvOLj+w5AsnLqL5Z8fLhfx4q08kmsN1E8SgSotuq2kMENlaccZnjpZGPqHYFpfD6ed/2UtXfyqr1aSmlORNjqXyn1G9Rd/5Wbr7+VP3XNJTzstG4rPoWaupBJBUUQcu0XVXiQaM9yVBBFQeIiqR4CL3vkLE+pY3ena2DDazR0UVvHrMlPPx90F9NS3l4IJfOT81lxkbnM4pW4t97zTzrSw6imXy8+FLJhtTz8nKU6IQEBAQEBAQEGEFw5ITfwYR/tR/IF8/l9c+7Wx+iE5jdgFG7Qbds+6wfmB9KRXvh/rn2/MKmr9Me6n1rKIgICAgICAg6lx3QbQ6pqI2nhO1nzW/vxKtqNRGKP1T4cM3nx8lhXbdwADWNo0YABYtrTad7ebRiIiNoSm7rrppC8eu5DZg0IPz1lZevddrmmBq1zy2P2bOCynOBXaVvYMfRjirJyW6rzLkKZws7Juwb3HGzjAq71ji7rKwM+TryTZq4qdFYhYV0w0AUSR1aIFEHyYwg8pLMCg5tsuprgRQEHSCK1TfYVhldkKY6y2VuAxdAMecx9no1LS02s3/AKcn8/7Us2n/APVP4QJaSmygICAgICAgwgtvJP7KH2cfyBfP5fXPu1sfohPItAUbtCd2z7rB+YH0pFe+H+ufb8wqav0x7qfWsoiAgICAgINu67A6eQMGA0ud5reM86izZYx06pSY8c3tssm6rvDQ1jBRrcAFhXtNp3lqRWKxtCY3Xd9AMFy9dyOOiCP7oV7dy2GZwNHyDeo9edJhUcobnO91T6bH15YhFmv00mX59C3WW6NwWTfZ2Diac93M3H9aDaq+pydGKZS4adV4hbFywVIWG1E1sjKBBsICAgIMEINa0WYOQVTui5H5udaoG6MZowOLjkaP1G3XXS0ep/8Anb9v9Keow/8Auv7q6WkpCAgICAgIMILbyT+yh9nH8oXz+X1z7tbH6ITyLQFG7Qnds+6wfmB9KRXvh/rn2/MKmr9Me6n1rKIgICAgIMILAyYuveoxUcN9HO5NTdg6yViarN8y/h5R5NPBj6K/qntz2HQaKsmSSGOgQeqCoN2e9s+aKytOELd8f678GjnDQT761NBj2rN/2UdVbeYqrlaCol+RFj4LpD+M5o5m6es/4rL1997RThe0tPCbLPuODQs9bSRgQfaAgxVAzkDOQKoPC0wBwQUNl5k73FaOAKQzVdHqb5zNhIpyEalt6XN8ynj5x5/7ZmfH0W8PJG1ZQiAgICAgwgtvJP7KH2cfyhfP5fXPu1sfohPItAUbtCd2z7rB+YH0pFe+H+ufb8wqav0x7qfWsoiAgICAg6WT1j32doPks4btmgdNOtVtVk6Mc7ec+CbBTqvC1LostSsRppnYoaBBuIPiWQNBc40DQSSeIDElB+ar8vI2q0TWg/6zy4DU3QwbGho2L6HFTopFeGRe3VabNJduWxFb5WABksjQNAbI5oHMAVxOKkzvNY/h1F7R5S2Y7/tbfJtVoHNaJP0qufk4/wC2P4h78y/Mp3kHugTOlbZrY7fBJhHMQGuDuJr6YOB0A6a001wpanSVivXT+FnBntM9NlpQzhyzV1Bd1y/32eKGGCR0ckzy8vjeWOEbOLOaairnN/tKu6LFF7Ta0eEKupvNYiIVd4R2z0y0/wDJl7S0/k4/7Y/iFP5l+Z/k8I7Z6Zaf+VL2k+Tj/tj+IPmX5n+Twjtnplp/5UvaT5OP+2P4g+Zfmf5e9kyut0Tg5trmJHFJIZmnkLX1C5tp8VvOsft4PYy3j6rdyKyuFuhzngMljObI0aK0wc2vEccOIgjHSsnU4PlW2+i/hy/Mrv8AV9Zd3ILZZHtaKyM/iRa89oOHvCrdq802X5eSJ+n1e5qddNvqoUFbrLZQEBAQEGEFt5J/ZQ+zj+UL5/L6592tj9EJ5FoCjdoTu2fdYPzA+lIr3w/1z7fmFTV+mPdT61lEQEBAQEEwyHsvAe/je4NHM0fuT0LK1997RXhe0lfCZWhcdmwCoLaRsCD6QQ/dTvXeLA9oPCtJEI5nVMn+AcNoVrR4+vLH6eKDUX6ae6iltM108nrAJpaOFWNBc4YivEBUcp6lW1WWcdN4802CkXttPkkF73LZ4YHyb3iBRvDf5TsG8es12Kngz5cmSK7+CzlxY6UmdkMWqoN244y60QgaRIx2xhzj1AqLPbpx2n9EmOu94hedzWolYDVVHuh3r3TbpXA1ZD/BZzR1Dul5eehbekx9GKP18WZnt1XlG1ZQpdk7cUT4WuljznPqRwnCjfw6CNVdqy9Tqr1yTWs+EL2HBWaRNoczKuyxQytjhZmkNq/hOdi7QMSdAFfeVrSXvek2vKDUVrW21XEVpAm25sSwyv4nFjdrc4n5gs34hb01913SV85W1d8uc1Zq4orLW7e5rbPGBRpfns9WThgDkBJGxbumv14ollZa9N5hxFOjEBAQEGEFt5J/ZQ+zj+UL5/L6592tj9EJ5FoCjdoTu2fdYPzA+lIr3w/1z7fmFTV+mPdT61lEQEBAQEFkZHwUgiGsZ39xLv8AtYeqtvls08EbY4WTdUdAq6Z1EBBSu7Beu+2tsDTwbKyh9pJRzv8AER9a1tBTak25Z+qtvbbhBFeVk1yLsVI88jGV3+LcB153SsjXZN8nTw0NLXavVyxuiWqm82ccQMr9tWs/99IU2gx+E3/ZHq7eMVQtaKmkuRVkq98p/CMxvOcXdVOlZ2vv4RT91vSU8ZssK027uSyyz8bGHM5Xu4LB/cQqGHH13iq3kv0VmVL9fKcV9AyXtZYDI9rBpe4Dp0nYMVze/RWbT9HVa9UxC1rrs7WgcTWDYGtH7BfPTvaWt4RCrb0thnmklP8AqPJA1N0NGxoA2L6DHTorFWTe3VabNVduVmZL2He442UxpV3rOxP7bFg6jJ15Jlq4adNIhYt1R0aFCkVju0WTNtMEv82JzT/+b6//AEWr8PtvW0fqoauP6olXqvqogICAgwgtvJP7KH2cfyhfP5fXPu1sfohPItAUbtCd2z7rB+YH0pFe+H+ufb8wqav0x7qfWsoiAgICAgtbJVn8KH2bPlC+fzTvkt7y1sfoj2WHYG4BRu24g8LdamwxvleaNiY57j/S0EnqC9iJtO0PJnaN5fmi32x08skz/Kme57uOhcSaDkFabF9DWsVrFY+jImd53l5QxF7mtbpcQ0c5NF7a0ViZkiJmdoWvctkDQ1o8lgAHMBRfPWtNrTM/VrxEVjaFa3/eHdFoll4nOoz1G8FnUAdq3sNOikVZWS3VaZc9SOFk5LWHe4mNIxIznc7serAbFhanJ8zJMtTDTppEPDdOt2bHDZmnF1ZXjkFWxg85Lz7oVrQY/O/7INXbyqr5aakkGRtkzpXSEYRig9Z2H6V6VR12TakVj6rWlpvbq4SzKq17xYn0wdORE3mdUv8A8Q4bQqejx9eWJ48VjU26ae6s1tM1vXJZd9nY3iBznczcevAbVBqL9GOZSYadV4hbNzQVKwmqmtjjoEFcbtzOBZTxh0w2EMJ+ULQ+H+do9lPV+UKqWopCAgICDCC28k/sofZx/KF8/l9c+7Wx+iE8i0BRu0J3bPusH5gfSkV74f659vzCpq/THup9ayiICAgICC18j3VhhP8Ats6gAsDPG2S3u1cU70j2WJYtAUSRtIILuvXtvNjELTR1qeG8u9so55+RvvK5osfVk6uP+hW1VtqbcqUWwz3byRsmfNnnREK+87AdWcdip63J04+nlZ01N778Jrf9r7nscjgaOkG9M4sX1BI5Q3OOxZ+lx9eWP08VrPfppKrluMxvXNZd9mYzirV3qtxPTo2qHUX6McykxV6rxC2bmgqQsFqqvyrvLum1zSA1bnZjPUZwWkc9M73lvafH0Y4qyst+q8y5KmRrByRsOZCyoxfwz72j/GixNXk68s/p4NPT06aORuiW7OnbCNFnZj676OP+OZ1q9oadOPq5VdTbe+3CKq6rJZkRY8Hyn8RzG8wxPXToWZr8njFI913SU8JstC4rPoWcuJPGMEFW7t833Rnt3HZvQH6laPw6PVPt+VLVz5Qq5aamICAgIMILbyT+yh9nH8oXz+X1z7tbH6ITyLQFG7Qnds+6wfmB9KRXvh/rn2/MKmr9Me6n1rKIgICAgILJ3P7RnQMHGxzmnpqOohYusr05Z/Vpaad8cLQsBwCqp24gordUvXf7c5gNWWVoiGrO8qQ9JDfcWzosfTj35ZuovvfbhD1bQJ5kbYs2FpIxlOcebQ3qFdqxtZfqybcNHTV2pvy090a21kis4OETc93rv0V5mgf3q1oKbUm3KDVW3tFeEPV9VSvIix+XKRpOY3mGLv8Az0LM1+Txin7rukr4TZM77tvctilkGDnN3tmvPk4II5hV3uqrpsfXkiE+a/TSZVAAt1ltm7rNvsrI/OcK+qMXdQKjy36KTZ3SvVaIWrYs2NrpH4NjaXO5GtFT1BYNYm07fWWrMxEbqntlpdLI+V/lSOc88hca02aF9BWsViKx9GRM9U7y8qauhdPFoZPWHe2MZ5oFec4u6yV8/lv13mzWx16axCwbqhoAo3bqIKT3Ybbn25sYOEELQeRzyXn/ABLFr6Cu2OZ5ln6qd77cIMrqsICAgIMILbyT+yh9nH8oXz+X1z7tbH6ITyLQFG7Qnds+6wfmB9KRXvh/rn2/MKmr9Me6n1rKIgICAgIJbue2zNkfEfxAPbzjB3UW9CzviFPCLrekt4zVcl1SVAWYvPa+rwbZrPLO7RCxzqayBgNpoNq6pSb2isfVze3TWZl+appXPc57zVz3Fzjrc41ceklfQxERG0MmfHxl92OzmR7Yx+NwHMOM7BU7Fzkv0Vm3D2teq0Qti64mtFTg1g2BrR+wXz/jaf1lreUKrvS2meaSY/6ry6mofhGxtBsX0GOnRWK8Mm1uqZs1l25Wfk5YN7jYzjaMfWOLuslfP5r9d5s1sdemsQ5O6hb+FDZm6I276/1nVawbGhx99aGgx7RN/wBlTV23mKoMtBUdvJaaKN7nyvDaANbWvGeEcByDpVPWVvesVrG6xp7VrMzaXfymyghNkMUEge+VzWuza4MHCdpHHQDaVX0umvXJ1WjbZNnzVmm1ZQVaii6mTdk3yduGEfDOzyeunQq2rydGKf18E2CnVf2WvclnqQsRppnZWUCD1e4AEk0AFSTxAaSg/NV/Xj3TaZp/50jnDkboYNjQ0L6DFTopFWRe3VabNFSORAQEBBhBbeSf2UPs4/lC+fy+ufdrY/RCeRaAo3aE7tn3WD8wPpSK98P9c+35hU1fpj3U+tZREBAQEBBsXdbDDKyVv4HA01jQ4bQSFxlpF6TWXVLTW0TC9snra17WuaahwBB1g4hfP2iYnaWtExMbwZd3PPbbMILO+Nmc9rpDIXAFrcQ0ZrT+LNPuqbT5K479Vkealr12hWNq3OrTHplhPM6TsK/3+Pif+/dV7S/MPS4smXwy58ha6gIaG1OJ0nEDir0qDUauuSnTVLhwTS28pda7olns0kUJa18ozc55IAaSM/QCcW1G1VcN60vFrfRPkrNqzEIfaNzi0s0ywnmdJ2Fo9/j4n/H+1PtL8w8LBkjKyVjpHMLWuBIaXEmmI0gcdFxk11bUmKxO7qmmtFomZWBdNnpicAMSTxDjKzF1UN+Xh3TaJZ/5ryW8jBwWDY0NX0GKnRSK8Mi9uq025aKkctjuKX+VJ8N37Lj5lP7o/l10W4n+DuGX+VJ8J/7J8yn90fzB024n+JekN1zvNGwybWFo2l1AubZsdY3m0Pa47z5RKb5N3NvLaHF76F5HUByD/srI1Gf5tvDyjyaGHF0V8fNYNy2WgCrpkgYKIIZuq373PYzE00ktdYwOMMp/Ed0HN53hW9Hi68m8+Uf9CvqMnTXb6yo9bLOEBAQEBBhBbeSf2UPs4/lC+fy+ufdrY/RCeRaAo3aE7tn3WD8wPpSK98P9c+35hU1fpj3U+tZREBAQEBAQTzc3v7NPczzrMRJ2uZ+pG3Us3XYf/pH7rmmyf+J/Zblllzgs1deFrsWcg1BdA1IOhZrGGoPm1WPOQaBugakHD3QLQLJYZKYPnpC33655/sD+kKzpKdeWP08UGov0091LLbZrduWyb7MxvFXOd6rcT04DaodRk6McykxV6rxCzrHZC5YLVdVl0lB9d5yg27HdFDoQd+zQZoQelpnbGxz3uDWsaXOcTQBoFSSeZIiZnaHkzERvL89ZYX+632l8xqGDgRNP4YwcKjWcSeenEt3T4vlU2+v1ZeW/XbdxFOjEBAQEBBhBbeSf2UPs4/lC+fy+ufdrY/RCeRaAo3aE7tn3WD8wPpSK98P9c+35hU1fpj3U+tZREBAQEBAQZjeWkOaSC0ghwwIIxBC8mInwl6uHIPKsWluY8hszBwm6M4ee3k1jiOxYup084p3jyaOHN1xtPmn0TwQqyd6UQZQYogUQUxuw3rvlqZZ2ng2ZnCH+5JQmvM0M/uK1tBj2pNuWfqrb224QJXlZLMibHg+U/iOY3mGLuunQszX5PGKLukr4TZZ9yWXQs5cSRkIog+t6CD6DAgyUFObpuWndBNkszqwsP8WQHCVwPkt/oB4+MjUMdXR6bp/rt5/RQ1Gbq/pr5K+V9VEBAQEBAQYQW3kn9lD7OP5Qvn8vrn3a2P0QnkWgKN2hO7Z91g/MD6UivfD/AFz7fmFTV+mPdT61lEQEBAQEBAQelmtDo3tfG4sew1a4aQV5asWjaXsTMTvC3Micu2WjNinIjm0DiZJ6pOg/09FVkajSTj/qr4x9mhi1EX8LeawIpQVTWHqgIPG12lsTHyPNGxtc9x1NaCSegL2ImZ2h5M7RvL80XlbXTyyTP8qZ7nkas41A2Cg2L6GlIpWKx9GRNuqd5a4GrEnQF08Wjk/Yd7YyPzQK8p0uPSSvn8t+u82a2OvTWIWBdUNAo3bqBAQeNrtTImOkle1jGCrnvIaAOUlexEzO0PJmIjeVP5d7oTrSHWeyEsgNQ+XFr5RqA0tZ1nkGB1NNpOj+q/nxwo5tR1eFfJX6vqrKAgICAgICDCC28k/sofZx/KF8/l9c+7Wx+iE8i0BRu0P3ZoC6xRuH+naGE8zmSN/UhXdBO2WY/RW1Uf0bqZWuzxAQEBAQEBAQYQTLJndBtFloyatoiHnGkjR/S8+VzO6QqebR0v418J/wsY9TavhPjC0sn8r7La6CKUB5/wBJ/Af/AGnyucVCzcmDJj9ULlM1L+UpAHKFKhO65eu82LemmjrU4M9xvCkPNg1vvq3osfVl34V9Tbam3Kklss51MmrJvk7a6I+Gdnk9ZHQq2rydGKf18E2np1X9lr3JZ6kLEaaZ2VlAg+LfeMMDc6eVkTdcjwz9dK9rWbTtEPJtEecoPf26pZ46tsjHWh/nkGKMbSM52wUOtXMehvb1eH3Vr6qsenxVjf8AlHaba7OtEmcAatibwY2+qzXymp5VpYsFMXpj9/qp3yWv6nKUrgQEBAQEBAQEGCgt/JmPNZG3zWMHQ0BfPZJ3vM/q16RtWITiLQFw6a+Vd0912WaDAGRvBJ0B7SHMJ5M4BSYsny7xZxkp11mr86TwuY5zHtLXMJa5p0hwwIK34mJjeGVMbeEvhevBAQEBAQEBAQEGCgvDIa0OjssLJHue/NznF7i8jOOcG1J0AECnIsHUWi2SZjyauGJikboBup3tv9tLAatszRGPXPCkPW1vuLS0WPpx78qWptvfbhD1cV00yKsVIy8jGV2HqtwHXnLJ12Te8V4X9LXau/LpZXZRy2Peo7M8Me5pe92a15Da0YAHAjEhx2Be6PT1yRNrwajNakxFUTtWV1vkFH2uWmpjhD9MBX66fFXyrH/e6pOW8+cy40ry45ziXOOlziXE85OKliNo2hHPj5sL0EBAQEBAQEBAQEG9clhM0rW04IIc8/0ji26FBqMsY8cz/CXDTrtsty5IsVhNRMI2YBBtOCCE5ZZGQ2s75jHLSm+sA4VNAe3Q79eVWcOqvi8I8Y4Q5MFb+P1V7asg5mHCRjhrLXN6sVcj4hT6xKvOktzDVOR0/nx9Luyve/x8S87S3MHgfP58fS7sp3+PiTtbcweB8/nx9Luynf4+JO1tzB4Hz+fH0u7Kd/j4k7W3MHgfP58fS7sp3+PiTtbcweB8/nx9Luynf4+JO1tzB4Hz+fH0u7Kd/j4k7W3MHgfP58fS7sp3+PiTtbcweB8/nx9Luynf4+JO1tzD0s+R8uc3PcwtDhnAZ1SK4gYLm2vrtO0Tu9jS238ZWLdUbuLTxVwHJVZa8htr3OLWS6R80Bc9znONZMXOJJPkayVqxrscRtESozpbz47w5cuRM7cM+Ppf2V73+PiXnaW5hNrlu/MDWAYMAA2Ciy72m1ptP1Xa16YiIcu/8g7VaZ5J99hDXHgtJkqGNFGjydNBXnJV/Dq8eOkV2lVyae97TbeHBnyGnbpkiPMX9lS9/j4lx2luYePgdN58fS7sp3+Pif8AB2l+YY8DpvPj6XdlO/x8SdpfmDwPn8+Ppd2U7/HxJ2tuYPA+fz4+l3ZTv8fEna25g8D5/Pj6XdlO/wAfEna25g8D5/Pj6XdlO/x8SdrbmDwPn8+Ppd2U7/HxJ2tuYPA+fz4+l3ZTv8fEna25g8D5/Pj6XdlO/wAfEna25g8D5/Pj6XdlO/x8SdrbmDwOn8+Ppd2U7/HxJ2tuYe0GRr68OQAamNJPSdHQuLfEI/8ANXUaSfrKUXRcrYhmxtoOM6STrJVDLltkney1THWkbVTO57FSijdu81qD0QeckdUHPtF2g8SDTdc41IMd5hqQO8w1IHeYakDvMNSB3mGpA7zDUgd5hqQO8w1IAucakG5ZbvDUGxPZqhBzpLpBOhB7Wa7Q1Buvs+FEHOmusEoPLvONSB3mGpA7zDUgd5hqQO8w1IHeYakDvMNSB3mGpA7zDUgd5hqQO8w1IMi5xqQbNnuwDiQdKKEBB6oCAgUQYogUQKIFECiBRAogUQKIFECiDNEGKIFEGUGKIFECiBRAogUQKIFECiBRAogUQKIFEGUBAQEBAQEBAQEBAQEBAQEBAQEBAQEBAQEBAQEBAQEBAQEBAQf/2Q==">
            <a:extLst>
              <a:ext uri="{FF2B5EF4-FFF2-40B4-BE49-F238E27FC236}">
                <a16:creationId xmlns:a16="http://schemas.microsoft.com/office/drawing/2014/main" id="{90854C73-DD85-5C42-B289-60EC7481F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13B3A-7FE7-9149-8E47-371B20702ED8}"/>
              </a:ext>
            </a:extLst>
          </p:cNvPr>
          <p:cNvSpPr txBox="1">
            <a:spLocks/>
          </p:cNvSpPr>
          <p:nvPr/>
        </p:nvSpPr>
        <p:spPr>
          <a:xfrm>
            <a:off x="2207569" y="39191"/>
            <a:ext cx="8208911" cy="9248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3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3200" dirty="0">
              <a:latin typeface="Cambria" panose="02040503050406030204" pitchFamily="18" charset="0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61D166A-3590-BB47-9420-8C94EF20B22D}"/>
              </a:ext>
            </a:extLst>
          </p:cNvPr>
          <p:cNvSpPr txBox="1"/>
          <p:nvPr/>
        </p:nvSpPr>
        <p:spPr>
          <a:xfrm>
            <a:off x="1744874" y="5928897"/>
            <a:ext cx="6721801" cy="493224"/>
          </a:xfrm>
          <a:prstGeom prst="rect">
            <a:avLst/>
          </a:prstGeom>
          <a:noFill/>
        </p:spPr>
        <p:txBody>
          <a:bodyPr wrap="square" rtlCol="0" anchor="b" anchorCtr="0">
            <a:normAutofit lnSpcReduction="10000"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Ciclo de </a:t>
            </a:r>
            <a:r>
              <a:rPr lang="es-ES" sz="2000" b="1" dirty="0">
                <a:solidFill>
                  <a:schemeClr val="bg1"/>
                </a:solidFill>
                <a:latin typeface="Poppins"/>
              </a:rPr>
              <a:t>vida</a:t>
            </a:r>
            <a:r>
              <a:rPr lang="es-ES" sz="2800" b="1" dirty="0">
                <a:solidFill>
                  <a:schemeClr val="bg1"/>
                </a:solidFill>
              </a:rPr>
              <a:t> de un </a:t>
            </a:r>
            <a:r>
              <a:rPr lang="es-ES" sz="2800" i="1" dirty="0">
                <a:solidFill>
                  <a:schemeClr val="bg1"/>
                </a:solidFill>
              </a:rPr>
              <a:t>Documento Jurídico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CBFA95-840E-4261-8FBA-1528D4DEDA6C}"/>
              </a:ext>
            </a:extLst>
          </p:cNvPr>
          <p:cNvSpPr/>
          <p:nvPr/>
        </p:nvSpPr>
        <p:spPr>
          <a:xfrm>
            <a:off x="1605468" y="-57903"/>
            <a:ext cx="6753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Requisitos tecnológicos</a:t>
            </a:r>
            <a:endParaRPr lang="es-E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3ADD594-0CAA-4134-BFAF-281DF9BA1450}"/>
              </a:ext>
            </a:extLst>
          </p:cNvPr>
          <p:cNvSpPr/>
          <p:nvPr/>
        </p:nvSpPr>
        <p:spPr>
          <a:xfrm>
            <a:off x="2996992" y="2929949"/>
            <a:ext cx="663008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Complementos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5525A43-B074-40ED-9A81-CEDD2F2A87F3}"/>
              </a:ext>
            </a:extLst>
          </p:cNvPr>
          <p:cNvSpPr txBox="1"/>
          <p:nvPr/>
        </p:nvSpPr>
        <p:spPr>
          <a:xfrm>
            <a:off x="546504" y="3906980"/>
            <a:ext cx="2002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Instalación: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440031B-C31B-445F-B298-0E072F9413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0"/>
          <a:stretch/>
        </p:blipFill>
        <p:spPr>
          <a:xfrm>
            <a:off x="3021336" y="1578194"/>
            <a:ext cx="2372358" cy="1700977"/>
          </a:xfrm>
          <a:prstGeom prst="rect">
            <a:avLst/>
          </a:prstGeom>
        </p:spPr>
      </p:pic>
      <p:pic>
        <p:nvPicPr>
          <p:cNvPr id="16" name="Picture 10" descr="Solucionadas tres vulnerabilidades en servidores Apache Tomcat ...">
            <a:extLst>
              <a:ext uri="{FF2B5EF4-FFF2-40B4-BE49-F238E27FC236}">
                <a16:creationId xmlns:a16="http://schemas.microsoft.com/office/drawing/2014/main" id="{2BAA1BF1-D272-42DC-A4AA-3922D3172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28" y="4748704"/>
            <a:ext cx="1750585" cy="17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mysql-logo – Blog de Tecnologia y Desarrollo Web">
            <a:extLst>
              <a:ext uri="{FF2B5EF4-FFF2-40B4-BE49-F238E27FC236}">
                <a16:creationId xmlns:a16="http://schemas.microsoft.com/office/drawing/2014/main" id="{60C18631-C891-4817-836B-1D45DB4AB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298" y="4613651"/>
            <a:ext cx="2239626" cy="115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Abrir el puerto TCP 80 en el firewall de Windows 7 [McNeel Wiki]">
            <a:extLst>
              <a:ext uri="{FF2B5EF4-FFF2-40B4-BE49-F238E27FC236}">
                <a16:creationId xmlns:a16="http://schemas.microsoft.com/office/drawing/2014/main" id="{BA4F9703-F28F-4EA0-9AB1-94A7D7A3B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463" y="1578194"/>
            <a:ext cx="3275159" cy="244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9F5C6AA1-1B16-4CC8-927E-BB81E6A18107}"/>
              </a:ext>
            </a:extLst>
          </p:cNvPr>
          <p:cNvSpPr txBox="1"/>
          <p:nvPr/>
        </p:nvSpPr>
        <p:spPr>
          <a:xfrm>
            <a:off x="7220335" y="990058"/>
            <a:ext cx="2701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Habilitar puertos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7C75C45-5165-4F2F-B8FC-F980E9E39E08}"/>
              </a:ext>
            </a:extLst>
          </p:cNvPr>
          <p:cNvSpPr txBox="1"/>
          <p:nvPr/>
        </p:nvSpPr>
        <p:spPr>
          <a:xfrm>
            <a:off x="3507599" y="990058"/>
            <a:ext cx="15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Conexión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FDEE17BB-56ED-4625-BD94-ADAE7643E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8280" y="4236413"/>
            <a:ext cx="2576366" cy="2216679"/>
          </a:xfrm>
          <a:prstGeom prst="rect">
            <a:avLst/>
          </a:prstGeom>
        </p:spPr>
      </p:pic>
      <p:pic>
        <p:nvPicPr>
          <p:cNvPr id="22" name="Picture 6" descr="techtic.altervista.org/wp-content/uploads/2020/...">
            <a:extLst>
              <a:ext uri="{FF2B5EF4-FFF2-40B4-BE49-F238E27FC236}">
                <a16:creationId xmlns:a16="http://schemas.microsoft.com/office/drawing/2014/main" id="{CC06E4CE-E113-4F2B-98E3-5302C29B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9933" l="0" r="93196">
                        <a14:foregroundMark x1="54021" y1="48322" x2="54021" y2="48322"/>
                        <a14:foregroundMark x1="58557" y1="58389" x2="58557" y2="58389"/>
                        <a14:foregroundMark x1="72165" y1="59060" x2="72165" y2="59060"/>
                        <a14:foregroundMark x1="86598" y1="48993" x2="86598" y2="48993"/>
                        <a14:foregroundMark x1="53608" y1="80537" x2="53608" y2="80537"/>
                        <a14:foregroundMark x1="21856" y1="31544" x2="21856" y2="31544"/>
                        <a14:foregroundMark x1="30103" y1="40268" x2="30103" y2="40268"/>
                        <a14:foregroundMark x1="14021" y1="54362" x2="14021" y2="54362"/>
                        <a14:foregroundMark x1="32990" y1="63758" x2="32990" y2="63758"/>
                        <a14:foregroundMark x1="44124" y1="56376" x2="44124" y2="56376"/>
                        <a14:foregroundMark x1="24742" y1="73154" x2="24742" y2="73154"/>
                        <a14:foregroundMark x1="10722" y1="78523" x2="10722" y2="78523"/>
                        <a14:foregroundMark x1="64536" y1="51007" x2="64536" y2="51007"/>
                        <a14:foregroundMark x1="61237" y1="44966" x2="61237" y2="44966"/>
                        <a14:foregroundMark x1="79794" y1="59060" x2="79794" y2="59060"/>
                        <a14:foregroundMark x1="82268" y1="44966" x2="82268" y2="44966"/>
                        <a14:foregroundMark x1="58763" y1="45302" x2="58763" y2="45302"/>
                        <a14:foregroundMark x1="57938" y1="45973" x2="57938" y2="45973"/>
                        <a14:foregroundMark x1="32990" y1="10067" x2="32990" y2="10067"/>
                        <a14:foregroundMark x1="34433" y1="24497" x2="34433" y2="24497"/>
                        <a14:foregroundMark x1="37113" y1="84899" x2="37113" y2="84899"/>
                        <a14:foregroundMark x1="27010" y1="85906" x2="27010" y2="85906"/>
                        <a14:foregroundMark x1="22680" y1="85906" x2="22680" y2="85906"/>
                        <a14:foregroundMark x1="19588" y1="85906" x2="19588" y2="85906"/>
                        <a14:foregroundMark x1="17732" y1="85235" x2="17732" y2="85235"/>
                        <a14:foregroundMark x1="16082" y1="84564" x2="16082" y2="84564"/>
                        <a14:foregroundMark x1="44330" y1="81208" x2="44330" y2="81208"/>
                        <a14:foregroundMark x1="39381" y1="79195" x2="39381" y2="79195"/>
                        <a14:foregroundMark x1="41031" y1="78859" x2="41031" y2="78859"/>
                        <a14:foregroundMark x1="42887" y1="76846" x2="42887" y2="76846"/>
                        <a14:foregroundMark x1="12990" y1="75168" x2="12990" y2="75168"/>
                        <a14:foregroundMark x1="14227" y1="74161" x2="14227" y2="74161"/>
                        <a14:foregroundMark x1="24124" y1="43624" x2="24124" y2="43624"/>
                        <a14:foregroundMark x1="25155" y1="45638" x2="25155" y2="45638"/>
                        <a14:foregroundMark x1="26392" y1="47987" x2="26392" y2="47987"/>
                        <a14:foregroundMark x1="36495" y1="22483" x2="36495" y2="22483"/>
                        <a14:foregroundMark x1="17320" y1="50671" x2="17320" y2="50671"/>
                        <a14:foregroundMark x1="19381" y1="50336" x2="19381" y2="50336"/>
                        <a14:foregroundMark x1="32784" y1="6711" x2="32784" y2="6711"/>
                        <a14:foregroundMark x1="32784" y1="6040" x2="32784" y2="6040"/>
                        <a14:foregroundMark x1="39175" y1="64094" x2="39175" y2="64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262" y="5474611"/>
            <a:ext cx="1708308" cy="104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Java 9 JDK - 64 bits 8 jdk - Descargar Gratis">
            <a:extLst>
              <a:ext uri="{FF2B5EF4-FFF2-40B4-BE49-F238E27FC236}">
                <a16:creationId xmlns:a16="http://schemas.microsoft.com/office/drawing/2014/main" id="{A21C2626-CEAC-4C48-B43E-D0C2B716E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1" b="89577" l="3200" r="97400">
                        <a14:foregroundMark x1="72200" y1="59283" x2="72200" y2="59283"/>
                        <a14:foregroundMark x1="64800" y1="53746" x2="64800" y2="53746"/>
                        <a14:foregroundMark x1="53600" y1="53420" x2="53600" y2="53420"/>
                        <a14:foregroundMark x1="54200" y1="81107" x2="54200" y2="81107"/>
                        <a14:foregroundMark x1="54000" y1="74919" x2="54000" y2="74919"/>
                        <a14:foregroundMark x1="56800" y1="76873" x2="56800" y2="76873"/>
                        <a14:foregroundMark x1="64000" y1="77199" x2="64000" y2="77199"/>
                        <a14:foregroundMark x1="29400" y1="36482" x2="29400" y2="36482"/>
                        <a14:foregroundMark x1="22400" y1="30619" x2="22400" y2="30619"/>
                        <a14:foregroundMark x1="15000" y1="53746" x2="15000" y2="53746"/>
                        <a14:foregroundMark x1="16000" y1="55049" x2="30000" y2="55375"/>
                        <a14:foregroundMark x1="32200" y1="55049" x2="36000" y2="53746"/>
                        <a14:foregroundMark x1="16000" y1="51792" x2="18200" y2="50489"/>
                        <a14:foregroundMark x1="41800" y1="49511" x2="44800" y2="53746"/>
                        <a14:foregroundMark x1="42200" y1="61889" x2="39000" y2="63844"/>
                        <a14:foregroundMark x1="33400" y1="62866" x2="17600" y2="62866"/>
                        <a14:foregroundMark x1="19200" y1="70033" x2="28600" y2="72964"/>
                        <a14:foregroundMark x1="10200" y1="77850" x2="17600" y2="81433"/>
                        <a14:foregroundMark x1="39000" y1="79153" x2="41400" y2="78502"/>
                        <a14:foregroundMark x1="23200" y1="86319" x2="41200" y2="83713"/>
                        <a14:foregroundMark x1="16000" y1="84691" x2="16000" y2="84691"/>
                        <a14:foregroundMark x1="18000" y1="85342" x2="18000" y2="85342"/>
                        <a14:foregroundMark x1="19800" y1="85342" x2="19800" y2="85342"/>
                        <a14:foregroundMark x1="17000" y1="84691" x2="17000" y2="84691"/>
                        <a14:foregroundMark x1="44400" y1="81433" x2="44400" y2="81433"/>
                        <a14:foregroundMark x1="45600" y1="80130" x2="45600" y2="80130"/>
                        <a14:foregroundMark x1="42200" y1="77850" x2="42200" y2="77850"/>
                        <a14:foregroundMark x1="43000" y1="77199" x2="43000" y2="77199"/>
                        <a14:foregroundMark x1="43200" y1="75896" x2="43200" y2="75896"/>
                        <a14:foregroundMark x1="12200" y1="75244" x2="12200" y2="75244"/>
                        <a14:foregroundMark x1="13400" y1="74919" x2="13400" y2="74919"/>
                        <a14:foregroundMark x1="14400" y1="74593" x2="14400" y2="74593"/>
                        <a14:foregroundMark x1="15600" y1="74267" x2="15600" y2="74267"/>
                        <a14:foregroundMark x1="37400" y1="22476" x2="37400" y2="22476"/>
                        <a14:foregroundMark x1="36400" y1="22476" x2="36400" y2="22476"/>
                        <a14:foregroundMark x1="37400" y1="21824" x2="37400" y2="21824"/>
                        <a14:foregroundMark x1="28600" y1="19544" x2="28600" y2="19544"/>
                        <a14:foregroundMark x1="29400" y1="51466" x2="29400" y2="51466"/>
                        <a14:foregroundMark x1="53800" y1="45928" x2="53800" y2="45928"/>
                        <a14:foregroundMark x1="69800" y1="49511" x2="69800" y2="49511"/>
                        <a14:foregroundMark x1="23400" y1="85342" x2="23400" y2="85342"/>
                        <a14:foregroundMark x1="24800" y1="85342" x2="24800" y2="85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373" y="4396416"/>
            <a:ext cx="1751197" cy="107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93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9" grpId="0"/>
      <p:bldP spid="19" grpId="1"/>
      <p:bldP spid="20" grpId="0"/>
      <p:bldP spid="20" grpId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36752</TotalTime>
  <Words>582</Words>
  <Application>Microsoft Office PowerPoint</Application>
  <PresentationFormat>Panorámica</PresentationFormat>
  <Paragraphs>141</Paragraphs>
  <Slides>28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</vt:lpstr>
      <vt:lpstr>Poppins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LeDy Medina</cp:lastModifiedBy>
  <cp:revision>199</cp:revision>
  <cp:lastPrinted>2019-06-13T14:14:48Z</cp:lastPrinted>
  <dcterms:created xsi:type="dcterms:W3CDTF">2019-06-11T10:28:54Z</dcterms:created>
  <dcterms:modified xsi:type="dcterms:W3CDTF">2021-11-17T04:38:51Z</dcterms:modified>
</cp:coreProperties>
</file>